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omments/modernComment_10E_7894117D.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70" r:id="rId5"/>
    <p:sldId id="287" r:id="rId6"/>
    <p:sldId id="275" r:id="rId7"/>
    <p:sldId id="285" r:id="rId8"/>
    <p:sldId id="279" r:id="rId9"/>
    <p:sldId id="291" r:id="rId10"/>
    <p:sldId id="292" r:id="rId11"/>
    <p:sldId id="294" r:id="rId12"/>
    <p:sldId id="28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0F6558-5D42-9FCF-3F72-FE55DA6680AC}" name="Rein Smeets" initials="" userId="S::rsmeets@avecodebondt.nl::5ccf0fbb-fc3c-43b5-ab10-9dcb573ab64a" providerId="AD"/>
  <p188:author id="{F7B8B5B9-00B6-5877-AA57-9D62602AA968}" name="Lee, David van der" initials="LDvd" userId="S::DL2590@waterschap.org::a5e22a7b-c775-4d88-a6a4-881840e023c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D0D5"/>
    <a:srgbClr val="FFFFFF"/>
    <a:srgbClr val="142F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7B26C5-4107-4FEC-AEDC-1716B250A1EF}">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showGuides="1">
      <p:cViewPr>
        <p:scale>
          <a:sx n="70" d="100"/>
          <a:sy n="70" d="100"/>
        </p:scale>
        <p:origin x="1206" y="1044"/>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omments/modernComment_10E_7894117D.xml><?xml version="1.0" encoding="utf-8"?>
<p188:cmLst xmlns:a="http://schemas.openxmlformats.org/drawingml/2006/main" xmlns:r="http://schemas.openxmlformats.org/officeDocument/2006/relationships" xmlns:p188="http://schemas.microsoft.com/office/powerpoint/2018/8/main">
  <p188:cm id="{D5AD5664-164E-4DFA-9CE7-59D30A8C2068}" authorId="{F7B8B5B9-00B6-5877-AA57-9D62602AA968}" status="resolved" created="2023-11-27T08:23:42.678" complete="100000">
    <pc:sldMkLst xmlns:pc="http://schemas.microsoft.com/office/powerpoint/2013/main/command">
      <pc:docMk/>
      <pc:sldMk cId="2022969725" sldId="270"/>
    </pc:sldMkLst>
    <p188:txBody>
      <a:bodyPr/>
      <a:lstStyle/>
      <a:p>
        <a:r>
          <a:rPr lang="nl-NL"/>
          <a:t>Ook logo Aveco toevoegen op elke pagina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701E6E-9FEC-459D-A82E-1729E87BAE12}" type="datetimeFigureOut">
              <a:rPr lang="en-GB" smtClean="0"/>
              <a:t>29/11/2023</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13AA85-0759-4C77-A01A-168795A9ABA3}" type="slidenum">
              <a:rPr lang="en-GB" smtClean="0"/>
              <a:t>‹nr.›</a:t>
            </a:fld>
            <a:endParaRPr lang="en-GB"/>
          </a:p>
        </p:txBody>
      </p:sp>
    </p:spTree>
    <p:extLst>
      <p:ext uri="{BB962C8B-B14F-4D97-AF65-F5344CB8AC3E}">
        <p14:creationId xmlns:p14="http://schemas.microsoft.com/office/powerpoint/2010/main" val="3099999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6.svg"/><Relationship Id="rId4" Type="http://schemas.openxmlformats.org/officeDocument/2006/relationships/image" Target="../media/image11.png"/><Relationship Id="rId9"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56" name="Tijdelijke aanduiding voor afbeelding 55">
            <a:extLst>
              <a:ext uri="{FF2B5EF4-FFF2-40B4-BE49-F238E27FC236}">
                <a16:creationId xmlns:a16="http://schemas.microsoft.com/office/drawing/2014/main" id="{314ABCA7-7510-47DD-841A-F319AC4773A9}"/>
              </a:ext>
            </a:extLst>
          </p:cNvPr>
          <p:cNvSpPr>
            <a:spLocks noGrp="1"/>
          </p:cNvSpPr>
          <p:nvPr>
            <p:ph type="pic" sz="quarter" idx="12" hasCustomPrompt="1"/>
          </p:nvPr>
        </p:nvSpPr>
        <p:spPr>
          <a:xfrm>
            <a:off x="0" y="2330962"/>
            <a:ext cx="12192001" cy="4527039"/>
          </a:xfrm>
          <a:custGeom>
            <a:avLst/>
            <a:gdLst>
              <a:gd name="connsiteX0" fmla="*/ 1282025 w 12192001"/>
              <a:gd name="connsiteY0" fmla="*/ 26 h 4527039"/>
              <a:gd name="connsiteX1" fmla="*/ 1352943 w 12192001"/>
              <a:gd name="connsiteY1" fmla="*/ 2344 h 4527039"/>
              <a:gd name="connsiteX2" fmla="*/ 1383235 w 12192001"/>
              <a:gd name="connsiteY2" fmla="*/ 9939 h 4527039"/>
              <a:gd name="connsiteX3" fmla="*/ 1431245 w 12192001"/>
              <a:gd name="connsiteY3" fmla="*/ 30857 h 4527039"/>
              <a:gd name="connsiteX4" fmla="*/ 1451351 w 12192001"/>
              <a:gd name="connsiteY4" fmla="*/ 41774 h 4527039"/>
              <a:gd name="connsiteX5" fmla="*/ 2000688 w 12192001"/>
              <a:gd name="connsiteY5" fmla="*/ 490001 h 4527039"/>
              <a:gd name="connsiteX6" fmla="*/ 2142097 w 12192001"/>
              <a:gd name="connsiteY6" fmla="*/ 606730 h 4527039"/>
              <a:gd name="connsiteX7" fmla="*/ 2308503 w 12192001"/>
              <a:gd name="connsiteY7" fmla="*/ 711407 h 4527039"/>
              <a:gd name="connsiteX8" fmla="*/ 2348575 w 12192001"/>
              <a:gd name="connsiteY8" fmla="*/ 717589 h 4527039"/>
              <a:gd name="connsiteX9" fmla="*/ 2359385 w 12192001"/>
              <a:gd name="connsiteY9" fmla="*/ 719964 h 4527039"/>
              <a:gd name="connsiteX10" fmla="*/ 2364828 w 12192001"/>
              <a:gd name="connsiteY10" fmla="*/ 720097 h 4527039"/>
              <a:gd name="connsiteX11" fmla="*/ 2366430 w 12192001"/>
              <a:gd name="connsiteY11" fmla="*/ 720344 h 4527039"/>
              <a:gd name="connsiteX12" fmla="*/ 2367809 w 12192001"/>
              <a:gd name="connsiteY12" fmla="*/ 720287 h 4527039"/>
              <a:gd name="connsiteX13" fmla="*/ 2374410 w 12192001"/>
              <a:gd name="connsiteY13" fmla="*/ 721424 h 4527039"/>
              <a:gd name="connsiteX14" fmla="*/ 2396954 w 12192001"/>
              <a:gd name="connsiteY14" fmla="*/ 720882 h 4527039"/>
              <a:gd name="connsiteX15" fmla="*/ 2417569 w 12192001"/>
              <a:gd name="connsiteY15" fmla="*/ 721386 h 4527039"/>
              <a:gd name="connsiteX16" fmla="*/ 2424330 w 12192001"/>
              <a:gd name="connsiteY16" fmla="*/ 720224 h 4527039"/>
              <a:gd name="connsiteX17" fmla="*/ 2432356 w 12192001"/>
              <a:gd name="connsiteY17" fmla="*/ 720031 h 4527039"/>
              <a:gd name="connsiteX18" fmla="*/ 2453991 w 12192001"/>
              <a:gd name="connsiteY18" fmla="*/ 715127 h 4527039"/>
              <a:gd name="connsiteX19" fmla="*/ 2474694 w 12192001"/>
              <a:gd name="connsiteY19" fmla="*/ 711569 h 4527039"/>
              <a:gd name="connsiteX20" fmla="*/ 2481785 w 12192001"/>
              <a:gd name="connsiteY20" fmla="*/ 708826 h 4527039"/>
              <a:gd name="connsiteX21" fmla="*/ 2489289 w 12192001"/>
              <a:gd name="connsiteY21" fmla="*/ 707125 h 4527039"/>
              <a:gd name="connsiteX22" fmla="*/ 2507173 w 12192001"/>
              <a:gd name="connsiteY22" fmla="*/ 699007 h 4527039"/>
              <a:gd name="connsiteX23" fmla="*/ 2529141 w 12192001"/>
              <a:gd name="connsiteY23" fmla="*/ 690510 h 4527039"/>
              <a:gd name="connsiteX24" fmla="*/ 2536898 w 12192001"/>
              <a:gd name="connsiteY24" fmla="*/ 685512 h 4527039"/>
              <a:gd name="connsiteX25" fmla="*/ 2543606 w 12192001"/>
              <a:gd name="connsiteY25" fmla="*/ 682467 h 4527039"/>
              <a:gd name="connsiteX26" fmla="*/ 2558212 w 12192001"/>
              <a:gd name="connsiteY26" fmla="*/ 671781 h 4527039"/>
              <a:gd name="connsiteX27" fmla="*/ 2579287 w 12192001"/>
              <a:gd name="connsiteY27" fmla="*/ 658204 h 4527039"/>
              <a:gd name="connsiteX28" fmla="*/ 2586558 w 12192001"/>
              <a:gd name="connsiteY28" fmla="*/ 651044 h 4527039"/>
              <a:gd name="connsiteX29" fmla="*/ 2593703 w 12192001"/>
              <a:gd name="connsiteY29" fmla="*/ 645817 h 4527039"/>
              <a:gd name="connsiteX30" fmla="*/ 2778602 w 12192001"/>
              <a:gd name="connsiteY30" fmla="*/ 479333 h 4527039"/>
              <a:gd name="connsiteX31" fmla="*/ 12192001 w 12192001"/>
              <a:gd name="connsiteY31" fmla="*/ 479333 h 4527039"/>
              <a:gd name="connsiteX32" fmla="*/ 12192001 w 12192001"/>
              <a:gd name="connsiteY32" fmla="*/ 4527039 h 4527039"/>
              <a:gd name="connsiteX33" fmla="*/ 0 w 12192001"/>
              <a:gd name="connsiteY33" fmla="*/ 4527039 h 4527039"/>
              <a:gd name="connsiteX34" fmla="*/ 0 w 12192001"/>
              <a:gd name="connsiteY34" fmla="*/ 480076 h 4527039"/>
              <a:gd name="connsiteX35" fmla="*/ 633412 w 12192001"/>
              <a:gd name="connsiteY35" fmla="*/ 480076 h 4527039"/>
              <a:gd name="connsiteX36" fmla="*/ 633412 w 12192001"/>
              <a:gd name="connsiteY36" fmla="*/ 477929 h 4527039"/>
              <a:gd name="connsiteX37" fmla="*/ 634624 w 12192001"/>
              <a:gd name="connsiteY37" fmla="*/ 479333 h 4527039"/>
              <a:gd name="connsiteX38" fmla="*/ 1121066 w 12192001"/>
              <a:gd name="connsiteY38" fmla="*/ 59460 h 4527039"/>
              <a:gd name="connsiteX39" fmla="*/ 1145746 w 12192001"/>
              <a:gd name="connsiteY39" fmla="*/ 44431 h 4527039"/>
              <a:gd name="connsiteX40" fmla="*/ 1184423 w 12192001"/>
              <a:gd name="connsiteY40" fmla="*/ 24364 h 4527039"/>
              <a:gd name="connsiteX41" fmla="*/ 1282025 w 12192001"/>
              <a:gd name="connsiteY41" fmla="*/ 26 h 452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192001" h="4527039">
                <a:moveTo>
                  <a:pt x="1282025" y="26"/>
                </a:moveTo>
                <a:lnTo>
                  <a:pt x="1352943" y="2344"/>
                </a:lnTo>
                <a:cubicBezTo>
                  <a:pt x="1376582" y="3117"/>
                  <a:pt x="1370185" y="5187"/>
                  <a:pt x="1383235" y="9939"/>
                </a:cubicBezTo>
                <a:cubicBezTo>
                  <a:pt x="1397539" y="15067"/>
                  <a:pt x="1413643" y="22126"/>
                  <a:pt x="1431245" y="30857"/>
                </a:cubicBezTo>
                <a:lnTo>
                  <a:pt x="1451351" y="41774"/>
                </a:lnTo>
                <a:lnTo>
                  <a:pt x="2000688" y="490001"/>
                </a:lnTo>
                <a:lnTo>
                  <a:pt x="2142097" y="606730"/>
                </a:lnTo>
                <a:cubicBezTo>
                  <a:pt x="2193400" y="643631"/>
                  <a:pt x="2274090" y="692931"/>
                  <a:pt x="2308503" y="711407"/>
                </a:cubicBezTo>
                <a:lnTo>
                  <a:pt x="2348575" y="717589"/>
                </a:lnTo>
                <a:lnTo>
                  <a:pt x="2359385" y="719964"/>
                </a:lnTo>
                <a:lnTo>
                  <a:pt x="2364828" y="720097"/>
                </a:lnTo>
                <a:lnTo>
                  <a:pt x="2366430" y="720344"/>
                </a:lnTo>
                <a:lnTo>
                  <a:pt x="2367809" y="720287"/>
                </a:lnTo>
                <a:lnTo>
                  <a:pt x="2374410" y="721424"/>
                </a:lnTo>
                <a:lnTo>
                  <a:pt x="2396954" y="720882"/>
                </a:lnTo>
                <a:lnTo>
                  <a:pt x="2417569" y="721386"/>
                </a:lnTo>
                <a:lnTo>
                  <a:pt x="2424330" y="720224"/>
                </a:lnTo>
                <a:lnTo>
                  <a:pt x="2432356" y="720031"/>
                </a:lnTo>
                <a:lnTo>
                  <a:pt x="2453991" y="715127"/>
                </a:lnTo>
                <a:lnTo>
                  <a:pt x="2474694" y="711569"/>
                </a:lnTo>
                <a:lnTo>
                  <a:pt x="2481785" y="708826"/>
                </a:lnTo>
                <a:lnTo>
                  <a:pt x="2489289" y="707125"/>
                </a:lnTo>
                <a:lnTo>
                  <a:pt x="2507173" y="699007"/>
                </a:lnTo>
                <a:lnTo>
                  <a:pt x="2529141" y="690510"/>
                </a:lnTo>
                <a:lnTo>
                  <a:pt x="2536898" y="685512"/>
                </a:lnTo>
                <a:lnTo>
                  <a:pt x="2543606" y="682467"/>
                </a:lnTo>
                <a:lnTo>
                  <a:pt x="2558212" y="671781"/>
                </a:lnTo>
                <a:lnTo>
                  <a:pt x="2579287" y="658204"/>
                </a:lnTo>
                <a:lnTo>
                  <a:pt x="2586558" y="651044"/>
                </a:lnTo>
                <a:lnTo>
                  <a:pt x="2593703" y="645817"/>
                </a:lnTo>
                <a:lnTo>
                  <a:pt x="2778602" y="479333"/>
                </a:lnTo>
                <a:lnTo>
                  <a:pt x="12192001" y="479333"/>
                </a:lnTo>
                <a:lnTo>
                  <a:pt x="12192001" y="4527039"/>
                </a:lnTo>
                <a:lnTo>
                  <a:pt x="0" y="4527039"/>
                </a:lnTo>
                <a:lnTo>
                  <a:pt x="0" y="480076"/>
                </a:lnTo>
                <a:lnTo>
                  <a:pt x="633412" y="480076"/>
                </a:lnTo>
                <a:lnTo>
                  <a:pt x="633412" y="477929"/>
                </a:lnTo>
                <a:lnTo>
                  <a:pt x="634624" y="479333"/>
                </a:lnTo>
                <a:lnTo>
                  <a:pt x="1121066" y="59460"/>
                </a:lnTo>
                <a:lnTo>
                  <a:pt x="1145746" y="44431"/>
                </a:lnTo>
                <a:lnTo>
                  <a:pt x="1184423" y="24364"/>
                </a:lnTo>
                <a:cubicBezTo>
                  <a:pt x="1210173" y="15388"/>
                  <a:pt x="1258386" y="-747"/>
                  <a:pt x="1282025" y="26"/>
                </a:cubicBezTo>
                <a:close/>
              </a:path>
            </a:pathLst>
          </a:custGeom>
          <a:solidFill>
            <a:schemeClr val="bg2"/>
          </a:solidFill>
        </p:spPr>
        <p:txBody>
          <a:bodyPr wrap="square" anchor="ctr">
            <a:noAutofit/>
          </a:bodyPr>
          <a:lstStyle>
            <a:lvl1pPr>
              <a:defRPr sz="1400"/>
            </a:lvl1pPr>
          </a:lstStyle>
          <a:p>
            <a:r>
              <a:rPr lang="nl-NL" dirty="0"/>
              <a:t>          </a:t>
            </a:r>
            <a:endParaRPr lang="en-GB" dirty="0"/>
          </a:p>
        </p:txBody>
      </p:sp>
      <p:sp>
        <p:nvSpPr>
          <p:cNvPr id="2" name="Titel 1">
            <a:extLst>
              <a:ext uri="{FF2B5EF4-FFF2-40B4-BE49-F238E27FC236}">
                <a16:creationId xmlns:a16="http://schemas.microsoft.com/office/drawing/2014/main" id="{6E970A56-0EBB-460C-9413-1ABAB43FE758}"/>
              </a:ext>
            </a:extLst>
          </p:cNvPr>
          <p:cNvSpPr>
            <a:spLocks noGrp="1"/>
          </p:cNvSpPr>
          <p:nvPr>
            <p:ph type="ctrTitle" hasCustomPrompt="1"/>
          </p:nvPr>
        </p:nvSpPr>
        <p:spPr>
          <a:xfrm>
            <a:off x="631596" y="607220"/>
            <a:ext cx="8427563" cy="769094"/>
          </a:xfrm>
        </p:spPr>
        <p:txBody>
          <a:bodyPr anchor="t" anchorCtr="0"/>
          <a:lstStyle>
            <a:lvl1pPr algn="l">
              <a:defRPr sz="5650"/>
            </a:lvl1pPr>
          </a:lstStyle>
          <a:p>
            <a:r>
              <a:rPr lang="nl-NL" dirty="0"/>
              <a:t>Titel van de presentatie</a:t>
            </a:r>
            <a:endParaRPr lang="en-GB" dirty="0"/>
          </a:p>
        </p:txBody>
      </p:sp>
      <p:sp>
        <p:nvSpPr>
          <p:cNvPr id="3" name="Ondertitel 2">
            <a:extLst>
              <a:ext uri="{FF2B5EF4-FFF2-40B4-BE49-F238E27FC236}">
                <a16:creationId xmlns:a16="http://schemas.microsoft.com/office/drawing/2014/main" id="{DBDEDC57-E7AB-430C-BCEE-A60637693C5F}"/>
              </a:ext>
            </a:extLst>
          </p:cNvPr>
          <p:cNvSpPr>
            <a:spLocks noGrp="1"/>
          </p:cNvSpPr>
          <p:nvPr>
            <p:ph type="subTitle" idx="1" hasCustomPrompt="1"/>
          </p:nvPr>
        </p:nvSpPr>
        <p:spPr>
          <a:xfrm>
            <a:off x="2228654" y="1671222"/>
            <a:ext cx="6830505" cy="312312"/>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Naam spreker en datum</a:t>
            </a:r>
            <a:endParaRPr lang="en-GB" dirty="0"/>
          </a:p>
        </p:txBody>
      </p:sp>
      <p:sp>
        <p:nvSpPr>
          <p:cNvPr id="7" name="Tijdelijke aanduiding voor tekst 9">
            <a:extLst>
              <a:ext uri="{FF2B5EF4-FFF2-40B4-BE49-F238E27FC236}">
                <a16:creationId xmlns:a16="http://schemas.microsoft.com/office/drawing/2014/main" id="{9B3DACDD-26D2-4120-8345-9B2C0B6DBE69}"/>
              </a:ext>
            </a:extLst>
          </p:cNvPr>
          <p:cNvSpPr>
            <a:spLocks noGrp="1"/>
          </p:cNvSpPr>
          <p:nvPr>
            <p:ph type="body" sz="quarter" idx="15" hasCustomPrompt="1"/>
          </p:nvPr>
        </p:nvSpPr>
        <p:spPr>
          <a:xfrm>
            <a:off x="9636457" y="5691982"/>
            <a:ext cx="2142000" cy="954088"/>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a:defRPr sz="100"/>
            </a:lvl1pPr>
          </a:lstStyle>
          <a:p>
            <a:pPr lvl="0"/>
            <a:r>
              <a:rPr lang="nl-NL" dirty="0"/>
              <a:t>C            </a:t>
            </a:r>
            <a:endParaRPr lang="en-GB" dirty="0"/>
          </a:p>
        </p:txBody>
      </p:sp>
      <p:sp>
        <p:nvSpPr>
          <p:cNvPr id="9" name="Tijdelijke aanduiding voor tekst 9">
            <a:extLst>
              <a:ext uri="{FF2B5EF4-FFF2-40B4-BE49-F238E27FC236}">
                <a16:creationId xmlns:a16="http://schemas.microsoft.com/office/drawing/2014/main" id="{EDD87284-3784-4D45-AACE-D752968B4564}"/>
              </a:ext>
            </a:extLst>
          </p:cNvPr>
          <p:cNvSpPr>
            <a:spLocks noGrp="1"/>
          </p:cNvSpPr>
          <p:nvPr>
            <p:ph type="body" sz="quarter" idx="11" hasCustomPrompt="1"/>
          </p:nvPr>
        </p:nvSpPr>
        <p:spPr>
          <a:xfrm>
            <a:off x="631596" y="5676252"/>
            <a:ext cx="3118379" cy="954088"/>
          </a:xfrm>
          <a:blipFill>
            <a:blip r:embed="rId4">
              <a:extLst>
                <a:ext uri="{28A0092B-C50C-407E-A947-70E740481C1C}">
                  <a14:useLocalDpi xmlns:a14="http://schemas.microsoft.com/office/drawing/2010/main" val="0"/>
                </a:ext>
              </a:extLst>
            </a:blip>
            <a:stretch>
              <a:fillRect/>
            </a:stretch>
          </a:blipFill>
        </p:spPr>
        <p:txBody>
          <a:bodyPr/>
          <a:lstStyle>
            <a:lvl1pPr>
              <a:defRPr sz="100"/>
            </a:lvl1pPr>
          </a:lstStyle>
          <a:p>
            <a:pPr lvl="0"/>
            <a:r>
              <a:rPr lang="nl-NL" dirty="0"/>
              <a:t>C            </a:t>
            </a:r>
            <a:endParaRPr lang="en-GB" dirty="0"/>
          </a:p>
        </p:txBody>
      </p:sp>
      <p:sp>
        <p:nvSpPr>
          <p:cNvPr id="5" name="Tijdelijke aanduiding voor tekst 4">
            <a:extLst>
              <a:ext uri="{FF2B5EF4-FFF2-40B4-BE49-F238E27FC236}">
                <a16:creationId xmlns:a16="http://schemas.microsoft.com/office/drawing/2014/main" id="{38FD74D4-E7B1-4056-A17B-ECE28DF88CC6}"/>
              </a:ext>
            </a:extLst>
          </p:cNvPr>
          <p:cNvSpPr>
            <a:spLocks noGrp="1"/>
          </p:cNvSpPr>
          <p:nvPr>
            <p:ph type="body" sz="quarter" idx="17" hasCustomPrompt="1"/>
          </p:nvPr>
        </p:nvSpPr>
        <p:spPr>
          <a:xfrm>
            <a:off x="8411891" y="4821095"/>
            <a:ext cx="3780109" cy="2036905"/>
          </a:xfrm>
        </p:spPr>
        <p:txBody>
          <a:bodyPr/>
          <a:lstStyle/>
          <a:p>
            <a:r>
              <a:rPr lang="nl-NL" dirty="0"/>
              <a:t>Geen tekst of beeld in deze hoek </a:t>
            </a:r>
            <a:r>
              <a:rPr lang="nl-NL" dirty="0" err="1"/>
              <a:t>ivm</a:t>
            </a:r>
            <a:r>
              <a:rPr lang="nl-NL" dirty="0"/>
              <a:t> camera viewer in VV-zaal</a:t>
            </a:r>
            <a:endParaRPr lang="en-GB" dirty="0"/>
          </a:p>
        </p:txBody>
      </p:sp>
    </p:spTree>
    <p:extLst>
      <p:ext uri="{BB962C8B-B14F-4D97-AF65-F5344CB8AC3E}">
        <p14:creationId xmlns:p14="http://schemas.microsoft.com/office/powerpoint/2010/main" val="464191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fiek/tabel">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50AD0F6A-8C1C-459F-BB17-9CE426B387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989"/>
          <a:stretch/>
        </p:blipFill>
        <p:spPr>
          <a:xfrm>
            <a:off x="0" y="2670048"/>
            <a:ext cx="12192000" cy="4187952"/>
          </a:xfrm>
          <a:prstGeom prst="rect">
            <a:avLst/>
          </a:prstGeom>
        </p:spPr>
      </p:pic>
      <p:sp>
        <p:nvSpPr>
          <p:cNvPr id="7" name="Tijdelijke aanduiding voor inhoud 6">
            <a:extLst>
              <a:ext uri="{FF2B5EF4-FFF2-40B4-BE49-F238E27FC236}">
                <a16:creationId xmlns:a16="http://schemas.microsoft.com/office/drawing/2014/main" id="{FE1FB6BF-2B00-4D98-93BA-84AA2D285558}"/>
              </a:ext>
            </a:extLst>
          </p:cNvPr>
          <p:cNvSpPr>
            <a:spLocks noGrp="1"/>
          </p:cNvSpPr>
          <p:nvPr>
            <p:ph sz="quarter" idx="10"/>
          </p:nvPr>
        </p:nvSpPr>
        <p:spPr>
          <a:xfrm>
            <a:off x="978408" y="1874520"/>
            <a:ext cx="8951405" cy="4069080"/>
          </a:xfrm>
          <a:solidFill>
            <a:schemeClr val="bg1"/>
          </a:solidFill>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5" name="Titel 1">
            <a:extLst>
              <a:ext uri="{FF2B5EF4-FFF2-40B4-BE49-F238E27FC236}">
                <a16:creationId xmlns:a16="http://schemas.microsoft.com/office/drawing/2014/main" id="{05D56AA1-85F5-4477-95C3-90867168FD15}"/>
              </a:ext>
            </a:extLst>
          </p:cNvPr>
          <p:cNvSpPr>
            <a:spLocks noGrp="1"/>
          </p:cNvSpPr>
          <p:nvPr>
            <p:ph type="title"/>
          </p:nvPr>
        </p:nvSpPr>
        <p:spPr>
          <a:xfrm>
            <a:off x="978408" y="914400"/>
            <a:ext cx="10375392" cy="776288"/>
          </a:xfrm>
        </p:spPr>
        <p:txBody>
          <a:bodyPr/>
          <a:lstStyle>
            <a:lvl1pPr>
              <a:defRPr sz="2900">
                <a:solidFill>
                  <a:schemeClr val="tx1"/>
                </a:solidFill>
              </a:defRPr>
            </a:lvl1pPr>
          </a:lstStyle>
          <a:p>
            <a:r>
              <a:rPr lang="nl-NL"/>
              <a:t>Klik om stijl te bewerken</a:t>
            </a:r>
            <a:endParaRPr lang="en-GB" dirty="0"/>
          </a:p>
        </p:txBody>
      </p:sp>
      <p:pic>
        <p:nvPicPr>
          <p:cNvPr id="6" name="Graphic 5">
            <a:extLst>
              <a:ext uri="{FF2B5EF4-FFF2-40B4-BE49-F238E27FC236}">
                <a16:creationId xmlns:a16="http://schemas.microsoft.com/office/drawing/2014/main" id="{C037851D-789C-4D8B-AD42-15A7F649E4A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64047" y="6069892"/>
            <a:ext cx="1314870" cy="585277"/>
          </a:xfrm>
          <a:prstGeom prst="rect">
            <a:avLst/>
          </a:prstGeom>
        </p:spPr>
      </p:pic>
      <p:sp>
        <p:nvSpPr>
          <p:cNvPr id="10" name="Tijdelijke aanduiding voor tekst 4">
            <a:extLst>
              <a:ext uri="{FF2B5EF4-FFF2-40B4-BE49-F238E27FC236}">
                <a16:creationId xmlns:a16="http://schemas.microsoft.com/office/drawing/2014/main" id="{226C0697-7EF9-4A96-AB13-AB03B64C1B2F}"/>
              </a:ext>
            </a:extLst>
          </p:cNvPr>
          <p:cNvSpPr>
            <a:spLocks noGrp="1"/>
          </p:cNvSpPr>
          <p:nvPr>
            <p:ph type="body" sz="quarter" idx="17" hasCustomPrompt="1"/>
          </p:nvPr>
        </p:nvSpPr>
        <p:spPr>
          <a:xfrm>
            <a:off x="8411891" y="4821095"/>
            <a:ext cx="3780109" cy="2036905"/>
          </a:xfrm>
        </p:spPr>
        <p:txBody>
          <a:bodyPr/>
          <a:lstStyle/>
          <a:p>
            <a:r>
              <a:rPr lang="nl-NL" dirty="0"/>
              <a:t>Geen tekst of beeld in deze hoek </a:t>
            </a:r>
            <a:r>
              <a:rPr lang="nl-NL" dirty="0" err="1"/>
              <a:t>ivm</a:t>
            </a:r>
            <a:r>
              <a:rPr lang="nl-NL" dirty="0"/>
              <a:t> camera viewer in VV-zaal</a:t>
            </a:r>
            <a:endParaRPr lang="en-GB" dirty="0"/>
          </a:p>
        </p:txBody>
      </p:sp>
    </p:spTree>
    <p:extLst>
      <p:ext uri="{BB962C8B-B14F-4D97-AF65-F5344CB8AC3E}">
        <p14:creationId xmlns:p14="http://schemas.microsoft.com/office/powerpoint/2010/main" val="3358007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96BFEECB-2104-4DFB-8520-77123ECC8A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73"/>
          <a:stretch/>
        </p:blipFill>
        <p:spPr>
          <a:xfrm>
            <a:off x="0" y="637032"/>
            <a:ext cx="12192000" cy="4925568"/>
          </a:xfrm>
          <a:prstGeom prst="rect">
            <a:avLst/>
          </a:prstGeom>
        </p:spPr>
      </p:pic>
      <p:sp>
        <p:nvSpPr>
          <p:cNvPr id="2" name="Titel 1">
            <a:extLst>
              <a:ext uri="{FF2B5EF4-FFF2-40B4-BE49-F238E27FC236}">
                <a16:creationId xmlns:a16="http://schemas.microsoft.com/office/drawing/2014/main" id="{1F058E9C-FE9E-4779-A8DF-D233A84B0532}"/>
              </a:ext>
            </a:extLst>
          </p:cNvPr>
          <p:cNvSpPr>
            <a:spLocks noGrp="1"/>
          </p:cNvSpPr>
          <p:nvPr>
            <p:ph type="title" hasCustomPrompt="1"/>
          </p:nvPr>
        </p:nvSpPr>
        <p:spPr>
          <a:xfrm>
            <a:off x="1244903" y="1864245"/>
            <a:ext cx="6860871" cy="2223123"/>
          </a:xfrm>
        </p:spPr>
        <p:txBody>
          <a:bodyPr/>
          <a:lstStyle>
            <a:lvl1pPr>
              <a:defRPr sz="5400"/>
            </a:lvl1pPr>
          </a:lstStyle>
          <a:p>
            <a:r>
              <a:rPr lang="nl-NL" dirty="0"/>
              <a:t>“Quote”</a:t>
            </a:r>
            <a:endParaRPr lang="en-GB" dirty="0"/>
          </a:p>
        </p:txBody>
      </p:sp>
      <p:pic>
        <p:nvPicPr>
          <p:cNvPr id="5" name="Graphic 4">
            <a:extLst>
              <a:ext uri="{FF2B5EF4-FFF2-40B4-BE49-F238E27FC236}">
                <a16:creationId xmlns:a16="http://schemas.microsoft.com/office/drawing/2014/main" id="{1351ED40-93E7-4773-AD8F-41BD11C6BDB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64047" y="6069892"/>
            <a:ext cx="1314870" cy="585277"/>
          </a:xfrm>
          <a:prstGeom prst="rect">
            <a:avLst/>
          </a:prstGeom>
        </p:spPr>
      </p:pic>
      <p:sp>
        <p:nvSpPr>
          <p:cNvPr id="7" name="Tijdelijke aanduiding voor tekst 4">
            <a:extLst>
              <a:ext uri="{FF2B5EF4-FFF2-40B4-BE49-F238E27FC236}">
                <a16:creationId xmlns:a16="http://schemas.microsoft.com/office/drawing/2014/main" id="{1B887AFD-C177-465B-BC0C-7DB2CE06CE2B}"/>
              </a:ext>
            </a:extLst>
          </p:cNvPr>
          <p:cNvSpPr>
            <a:spLocks noGrp="1"/>
          </p:cNvSpPr>
          <p:nvPr>
            <p:ph type="body" sz="quarter" idx="17" hasCustomPrompt="1"/>
          </p:nvPr>
        </p:nvSpPr>
        <p:spPr>
          <a:xfrm>
            <a:off x="8411891" y="4821095"/>
            <a:ext cx="3780109" cy="2036905"/>
          </a:xfrm>
        </p:spPr>
        <p:txBody>
          <a:bodyPr/>
          <a:lstStyle/>
          <a:p>
            <a:r>
              <a:rPr lang="nl-NL" dirty="0"/>
              <a:t>Geen tekst of beeld in deze hoek </a:t>
            </a:r>
            <a:r>
              <a:rPr lang="nl-NL" dirty="0" err="1"/>
              <a:t>ivm</a:t>
            </a:r>
            <a:r>
              <a:rPr lang="nl-NL" dirty="0"/>
              <a:t> camera viewer in VV-zaal</a:t>
            </a:r>
            <a:endParaRPr lang="en-GB" dirty="0"/>
          </a:p>
        </p:txBody>
      </p:sp>
    </p:spTree>
    <p:extLst>
      <p:ext uri="{BB962C8B-B14F-4D97-AF65-F5344CB8AC3E}">
        <p14:creationId xmlns:p14="http://schemas.microsoft.com/office/powerpoint/2010/main" val="909097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96BFEECB-2104-4DFB-8520-77123ECC8A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6" b="106"/>
          <a:stretch/>
        </p:blipFill>
        <p:spPr>
          <a:xfrm>
            <a:off x="0" y="637032"/>
            <a:ext cx="12192000" cy="4925568"/>
          </a:xfrm>
          <a:prstGeom prst="rect">
            <a:avLst/>
          </a:prstGeom>
        </p:spPr>
      </p:pic>
      <p:sp>
        <p:nvSpPr>
          <p:cNvPr id="2" name="Titel 1">
            <a:extLst>
              <a:ext uri="{FF2B5EF4-FFF2-40B4-BE49-F238E27FC236}">
                <a16:creationId xmlns:a16="http://schemas.microsoft.com/office/drawing/2014/main" id="{1F058E9C-FE9E-4779-A8DF-D233A84B0532}"/>
              </a:ext>
            </a:extLst>
          </p:cNvPr>
          <p:cNvSpPr>
            <a:spLocks noGrp="1"/>
          </p:cNvSpPr>
          <p:nvPr>
            <p:ph type="title" hasCustomPrompt="1"/>
          </p:nvPr>
        </p:nvSpPr>
        <p:spPr>
          <a:xfrm>
            <a:off x="1244903" y="1864245"/>
            <a:ext cx="6860871" cy="2223123"/>
          </a:xfrm>
        </p:spPr>
        <p:txBody>
          <a:bodyPr/>
          <a:lstStyle>
            <a:lvl1pPr>
              <a:defRPr sz="5400"/>
            </a:lvl1pPr>
          </a:lstStyle>
          <a:p>
            <a:r>
              <a:rPr lang="nl-NL" dirty="0"/>
              <a:t>“Quote”</a:t>
            </a:r>
            <a:endParaRPr lang="en-GB" dirty="0"/>
          </a:p>
        </p:txBody>
      </p:sp>
      <p:pic>
        <p:nvPicPr>
          <p:cNvPr id="5" name="Graphic 4">
            <a:extLst>
              <a:ext uri="{FF2B5EF4-FFF2-40B4-BE49-F238E27FC236}">
                <a16:creationId xmlns:a16="http://schemas.microsoft.com/office/drawing/2014/main" id="{023643B3-EE3E-4AB1-92F0-48109391C2B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64047" y="6069892"/>
            <a:ext cx="1314870" cy="585277"/>
          </a:xfrm>
          <a:prstGeom prst="rect">
            <a:avLst/>
          </a:prstGeom>
        </p:spPr>
      </p:pic>
      <p:sp>
        <p:nvSpPr>
          <p:cNvPr id="7" name="Tijdelijke aanduiding voor tekst 4">
            <a:extLst>
              <a:ext uri="{FF2B5EF4-FFF2-40B4-BE49-F238E27FC236}">
                <a16:creationId xmlns:a16="http://schemas.microsoft.com/office/drawing/2014/main" id="{177FD2F0-DCC0-4E5F-B0E7-90D8F8DEEACF}"/>
              </a:ext>
            </a:extLst>
          </p:cNvPr>
          <p:cNvSpPr>
            <a:spLocks noGrp="1"/>
          </p:cNvSpPr>
          <p:nvPr>
            <p:ph type="body" sz="quarter" idx="17" hasCustomPrompt="1"/>
          </p:nvPr>
        </p:nvSpPr>
        <p:spPr>
          <a:xfrm>
            <a:off x="8411891" y="4821095"/>
            <a:ext cx="3780109" cy="2036905"/>
          </a:xfrm>
        </p:spPr>
        <p:txBody>
          <a:bodyPr/>
          <a:lstStyle/>
          <a:p>
            <a:r>
              <a:rPr lang="nl-NL" dirty="0"/>
              <a:t>Geen tekst of beeld in deze hoek </a:t>
            </a:r>
            <a:r>
              <a:rPr lang="nl-NL" dirty="0" err="1"/>
              <a:t>ivm</a:t>
            </a:r>
            <a:r>
              <a:rPr lang="nl-NL" dirty="0"/>
              <a:t> camera viewer in VV-zaal</a:t>
            </a:r>
            <a:endParaRPr lang="en-GB" dirty="0"/>
          </a:p>
        </p:txBody>
      </p:sp>
    </p:spTree>
    <p:extLst>
      <p:ext uri="{BB962C8B-B14F-4D97-AF65-F5344CB8AC3E}">
        <p14:creationId xmlns:p14="http://schemas.microsoft.com/office/powerpoint/2010/main" val="3039153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43F191F-D870-4F5F-A2DE-8E8F4BEA5A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57528"/>
            <a:ext cx="12192000" cy="5300472"/>
          </a:xfrm>
          <a:prstGeom prst="rect">
            <a:avLst/>
          </a:prstGeom>
        </p:spPr>
      </p:pic>
      <p:sp>
        <p:nvSpPr>
          <p:cNvPr id="11" name="Tekstvak 10">
            <a:extLst>
              <a:ext uri="{FF2B5EF4-FFF2-40B4-BE49-F238E27FC236}">
                <a16:creationId xmlns:a16="http://schemas.microsoft.com/office/drawing/2014/main" id="{9B04C112-6CB2-4A99-8FCE-32DDC88C0AF6}"/>
              </a:ext>
            </a:extLst>
          </p:cNvPr>
          <p:cNvSpPr txBox="1"/>
          <p:nvPr userDrawn="1"/>
        </p:nvSpPr>
        <p:spPr>
          <a:xfrm>
            <a:off x="1195387" y="4794646"/>
            <a:ext cx="2642058" cy="276999"/>
          </a:xfrm>
          <a:prstGeom prst="rect">
            <a:avLst/>
          </a:prstGeom>
          <a:noFill/>
        </p:spPr>
        <p:txBody>
          <a:bodyPr wrap="square" rtlCol="0">
            <a:spAutoFit/>
          </a:bodyPr>
          <a:lstStyle/>
          <a:p>
            <a:r>
              <a:rPr lang="nl-NL" sz="1200" spc="10" baseline="0" dirty="0"/>
              <a:t>Volg ons op social media</a:t>
            </a:r>
            <a:endParaRPr lang="en-GB" sz="1200" spc="10" baseline="0" dirty="0"/>
          </a:p>
        </p:txBody>
      </p:sp>
      <p:pic>
        <p:nvPicPr>
          <p:cNvPr id="13" name="Afbeelding 12">
            <a:extLst>
              <a:ext uri="{FF2B5EF4-FFF2-40B4-BE49-F238E27FC236}">
                <a16:creationId xmlns:a16="http://schemas.microsoft.com/office/drawing/2014/main" id="{B013779E-3F58-4CCA-9E70-D26083E954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84214" y="5346051"/>
            <a:ext cx="144000" cy="269220"/>
          </a:xfrm>
          <a:prstGeom prst="rect">
            <a:avLst/>
          </a:prstGeom>
        </p:spPr>
      </p:pic>
      <p:pic>
        <p:nvPicPr>
          <p:cNvPr id="15" name="Afbeelding 14">
            <a:extLst>
              <a:ext uri="{FF2B5EF4-FFF2-40B4-BE49-F238E27FC236}">
                <a16:creationId xmlns:a16="http://schemas.microsoft.com/office/drawing/2014/main" id="{51BBA586-730B-4447-BC29-1E2DB48351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85993" y="5381271"/>
            <a:ext cx="234000" cy="234000"/>
          </a:xfrm>
          <a:prstGeom prst="rect">
            <a:avLst/>
          </a:prstGeom>
        </p:spPr>
      </p:pic>
      <p:pic>
        <p:nvPicPr>
          <p:cNvPr id="17" name="Afbeelding 16" descr="Afbeelding met tekst, buiten, donker&#10;&#10;Automatisch gegenereerde beschrijving">
            <a:extLst>
              <a:ext uri="{FF2B5EF4-FFF2-40B4-BE49-F238E27FC236}">
                <a16:creationId xmlns:a16="http://schemas.microsoft.com/office/drawing/2014/main" id="{6F82525A-C73E-499D-9970-E4E2A1175D1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05294" y="5381271"/>
            <a:ext cx="234000" cy="234000"/>
          </a:xfrm>
          <a:prstGeom prst="rect">
            <a:avLst/>
          </a:prstGeom>
        </p:spPr>
      </p:pic>
      <p:pic>
        <p:nvPicPr>
          <p:cNvPr id="19" name="Afbeelding 18" descr="Afbeelding met bijl&#10;&#10;Automatisch gegenereerde beschrijving">
            <a:extLst>
              <a:ext uri="{FF2B5EF4-FFF2-40B4-BE49-F238E27FC236}">
                <a16:creationId xmlns:a16="http://schemas.microsoft.com/office/drawing/2014/main" id="{D238CE32-4745-4037-8DC9-FA3E81C0FDB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34888" y="5385517"/>
            <a:ext cx="288000" cy="229754"/>
          </a:xfrm>
          <a:prstGeom prst="rect">
            <a:avLst/>
          </a:prstGeom>
        </p:spPr>
      </p:pic>
      <p:pic>
        <p:nvPicPr>
          <p:cNvPr id="21" name="Afbeelding 20">
            <a:extLst>
              <a:ext uri="{FF2B5EF4-FFF2-40B4-BE49-F238E27FC236}">
                <a16:creationId xmlns:a16="http://schemas.microsoft.com/office/drawing/2014/main" id="{5C232000-2C6C-4929-B7B9-BBA60D518B1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58455" y="5381271"/>
            <a:ext cx="328355" cy="234000"/>
          </a:xfrm>
          <a:prstGeom prst="rect">
            <a:avLst/>
          </a:prstGeom>
        </p:spPr>
      </p:pic>
      <p:pic>
        <p:nvPicPr>
          <p:cNvPr id="14" name="Afbeelding 13" descr="Afbeelding met tekst&#10;&#10;Automatisch gegenereerde beschrijving">
            <a:extLst>
              <a:ext uri="{FF2B5EF4-FFF2-40B4-BE49-F238E27FC236}">
                <a16:creationId xmlns:a16="http://schemas.microsoft.com/office/drawing/2014/main" id="{1F55CFA7-D215-494F-BCD0-D150AA5A44E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84213" y="3020525"/>
            <a:ext cx="4078071" cy="1206570"/>
          </a:xfrm>
          <a:prstGeom prst="rect">
            <a:avLst/>
          </a:prstGeom>
        </p:spPr>
      </p:pic>
      <p:pic>
        <p:nvPicPr>
          <p:cNvPr id="12" name="Graphic 11">
            <a:extLst>
              <a:ext uri="{FF2B5EF4-FFF2-40B4-BE49-F238E27FC236}">
                <a16:creationId xmlns:a16="http://schemas.microsoft.com/office/drawing/2014/main" id="{FD6A2F76-2FDF-47B9-8E04-811A914D3C02}"/>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82900" y="479926"/>
            <a:ext cx="2649368" cy="1179292"/>
          </a:xfrm>
          <a:prstGeom prst="rect">
            <a:avLst/>
          </a:prstGeom>
        </p:spPr>
      </p:pic>
      <p:sp>
        <p:nvSpPr>
          <p:cNvPr id="18" name="Tijdelijke aanduiding voor tekst 4">
            <a:extLst>
              <a:ext uri="{FF2B5EF4-FFF2-40B4-BE49-F238E27FC236}">
                <a16:creationId xmlns:a16="http://schemas.microsoft.com/office/drawing/2014/main" id="{4F28458B-036C-4E86-B78F-F519C2F35D04}"/>
              </a:ext>
            </a:extLst>
          </p:cNvPr>
          <p:cNvSpPr>
            <a:spLocks noGrp="1"/>
          </p:cNvSpPr>
          <p:nvPr>
            <p:ph type="body" sz="quarter" idx="17" hasCustomPrompt="1"/>
          </p:nvPr>
        </p:nvSpPr>
        <p:spPr>
          <a:xfrm>
            <a:off x="8411891" y="4821095"/>
            <a:ext cx="3780109" cy="2036905"/>
          </a:xfrm>
        </p:spPr>
        <p:txBody>
          <a:bodyPr/>
          <a:lstStyle/>
          <a:p>
            <a:r>
              <a:rPr lang="nl-NL" dirty="0"/>
              <a:t>Geen tekst of beeld in deze hoek </a:t>
            </a:r>
            <a:r>
              <a:rPr lang="nl-NL" dirty="0" err="1"/>
              <a:t>ivm</a:t>
            </a:r>
            <a:r>
              <a:rPr lang="nl-NL" dirty="0"/>
              <a:t> camera viewer in VV-zaal</a:t>
            </a:r>
            <a:endParaRPr lang="en-GB" dirty="0"/>
          </a:p>
        </p:txBody>
      </p:sp>
    </p:spTree>
    <p:extLst>
      <p:ext uri="{BB962C8B-B14F-4D97-AF65-F5344CB8AC3E}">
        <p14:creationId xmlns:p14="http://schemas.microsoft.com/office/powerpoint/2010/main" val="4191912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foto">
    <p:bg>
      <p:bgRef idx="1001">
        <a:schemeClr val="bg2"/>
      </p:bgRef>
    </p:bg>
    <p:spTree>
      <p:nvGrpSpPr>
        <p:cNvPr id="1" name=""/>
        <p:cNvGrpSpPr/>
        <p:nvPr/>
      </p:nvGrpSpPr>
      <p:grpSpPr>
        <a:xfrm>
          <a:off x="0" y="0"/>
          <a:ext cx="0" cy="0"/>
          <a:chOff x="0" y="0"/>
          <a:chExt cx="0" cy="0"/>
        </a:xfrm>
      </p:grpSpPr>
      <p:sp>
        <p:nvSpPr>
          <p:cNvPr id="34" name="Tijdelijke aanduiding voor afbeelding 33">
            <a:extLst>
              <a:ext uri="{FF2B5EF4-FFF2-40B4-BE49-F238E27FC236}">
                <a16:creationId xmlns:a16="http://schemas.microsoft.com/office/drawing/2014/main" id="{D58BFEE3-D980-4822-A5A7-B997DD3857DB}"/>
              </a:ext>
            </a:extLst>
          </p:cNvPr>
          <p:cNvSpPr>
            <a:spLocks noGrp="1"/>
          </p:cNvSpPr>
          <p:nvPr>
            <p:ph type="pic" sz="quarter" idx="11"/>
          </p:nvPr>
        </p:nvSpPr>
        <p:spPr>
          <a:xfrm>
            <a:off x="0" y="2798525"/>
            <a:ext cx="12192000" cy="4059475"/>
          </a:xfrm>
          <a:custGeom>
            <a:avLst/>
            <a:gdLst>
              <a:gd name="connsiteX0" fmla="*/ 1951038 w 12192000"/>
              <a:gd name="connsiteY0" fmla="*/ 85 h 4059475"/>
              <a:gd name="connsiteX1" fmla="*/ 2134662 w 12192000"/>
              <a:gd name="connsiteY1" fmla="*/ 70314 h 4059475"/>
              <a:gd name="connsiteX2" fmla="*/ 2155763 w 12192000"/>
              <a:gd name="connsiteY2" fmla="*/ 84801 h 4059475"/>
              <a:gd name="connsiteX3" fmla="*/ 2770291 w 12192000"/>
              <a:gd name="connsiteY3" fmla="*/ 614484 h 4059475"/>
              <a:gd name="connsiteX4" fmla="*/ 2823910 w 12192000"/>
              <a:gd name="connsiteY4" fmla="*/ 652032 h 4059475"/>
              <a:gd name="connsiteX5" fmla="*/ 2830787 w 12192000"/>
              <a:gd name="connsiteY5" fmla="*/ 655025 h 4059475"/>
              <a:gd name="connsiteX6" fmla="*/ 2830950 w 12192000"/>
              <a:gd name="connsiteY6" fmla="*/ 655182 h 4059475"/>
              <a:gd name="connsiteX7" fmla="*/ 3239308 w 12192000"/>
              <a:gd name="connsiteY7" fmla="*/ 647627 h 4059475"/>
              <a:gd name="connsiteX8" fmla="*/ 3438688 w 12192000"/>
              <a:gd name="connsiteY8" fmla="*/ 478894 h 4059475"/>
              <a:gd name="connsiteX9" fmla="*/ 12192000 w 12192000"/>
              <a:gd name="connsiteY9" fmla="*/ 478894 h 4059475"/>
              <a:gd name="connsiteX10" fmla="*/ 12192000 w 12192000"/>
              <a:gd name="connsiteY10" fmla="*/ 4059475 h 4059475"/>
              <a:gd name="connsiteX11" fmla="*/ 0 w 12192000"/>
              <a:gd name="connsiteY11" fmla="*/ 4059475 h 4059475"/>
              <a:gd name="connsiteX12" fmla="*/ 0 w 12192000"/>
              <a:gd name="connsiteY12" fmla="*/ 478894 h 4059475"/>
              <a:gd name="connsiteX13" fmla="*/ 1278563 w 12192000"/>
              <a:gd name="connsiteY13" fmla="*/ 478894 h 4059475"/>
              <a:gd name="connsiteX14" fmla="*/ 1712608 w 12192000"/>
              <a:gd name="connsiteY14" fmla="*/ 107976 h 4059475"/>
              <a:gd name="connsiteX15" fmla="*/ 1766680 w 12192000"/>
              <a:gd name="connsiteY15" fmla="*/ 64849 h 4059475"/>
              <a:gd name="connsiteX16" fmla="*/ 1832438 w 12192000"/>
              <a:gd name="connsiteY16" fmla="*/ 26535 h 4059475"/>
              <a:gd name="connsiteX17" fmla="*/ 1888394 w 12192000"/>
              <a:gd name="connsiteY17" fmla="*/ 6997 h 4059475"/>
              <a:gd name="connsiteX18" fmla="*/ 1951038 w 12192000"/>
              <a:gd name="connsiteY18" fmla="*/ 85 h 405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4059475">
                <a:moveTo>
                  <a:pt x="1951038" y="85"/>
                </a:moveTo>
                <a:cubicBezTo>
                  <a:pt x="2014500" y="1871"/>
                  <a:pt x="2077606" y="33493"/>
                  <a:pt x="2134662" y="70314"/>
                </a:cubicBezTo>
                <a:lnTo>
                  <a:pt x="2155763" y="84801"/>
                </a:lnTo>
                <a:lnTo>
                  <a:pt x="2770291" y="614484"/>
                </a:lnTo>
                <a:cubicBezTo>
                  <a:pt x="2787190" y="629050"/>
                  <a:pt x="2805165" y="641558"/>
                  <a:pt x="2823910" y="652032"/>
                </a:cubicBezTo>
                <a:lnTo>
                  <a:pt x="2830787" y="655025"/>
                </a:lnTo>
                <a:lnTo>
                  <a:pt x="2830950" y="655182"/>
                </a:lnTo>
                <a:cubicBezTo>
                  <a:pt x="2949081" y="748124"/>
                  <a:pt x="3120100" y="748511"/>
                  <a:pt x="3239308" y="647627"/>
                </a:cubicBezTo>
                <a:lnTo>
                  <a:pt x="3438688" y="478894"/>
                </a:lnTo>
                <a:lnTo>
                  <a:pt x="12192000" y="478894"/>
                </a:lnTo>
                <a:lnTo>
                  <a:pt x="12192000" y="4059475"/>
                </a:lnTo>
                <a:lnTo>
                  <a:pt x="0" y="4059475"/>
                </a:lnTo>
                <a:lnTo>
                  <a:pt x="0" y="478894"/>
                </a:lnTo>
                <a:lnTo>
                  <a:pt x="1278563" y="478894"/>
                </a:lnTo>
                <a:lnTo>
                  <a:pt x="1712608" y="107976"/>
                </a:lnTo>
                <a:lnTo>
                  <a:pt x="1766680" y="64849"/>
                </a:lnTo>
                <a:lnTo>
                  <a:pt x="1832438" y="26535"/>
                </a:lnTo>
                <a:lnTo>
                  <a:pt x="1888394" y="6997"/>
                </a:lnTo>
                <a:cubicBezTo>
                  <a:pt x="1908956" y="2061"/>
                  <a:pt x="1929884" y="-510"/>
                  <a:pt x="1951038" y="85"/>
                </a:cubicBezTo>
                <a:close/>
              </a:path>
            </a:pathLst>
          </a:custGeom>
          <a:solidFill>
            <a:schemeClr val="bg2"/>
          </a:solidFill>
        </p:spPr>
        <p:txBody>
          <a:bodyPr wrap="square" anchor="ctr">
            <a:noAutofit/>
          </a:bodyPr>
          <a:lstStyle>
            <a:lvl1pPr>
              <a:defRPr sz="1200"/>
            </a:lvl1pPr>
          </a:lstStyle>
          <a:p>
            <a:r>
              <a:rPr lang="nl-NL"/>
              <a:t>Klik op het pictogram als u een afbeelding wilt toevoegen</a:t>
            </a:r>
            <a:endParaRPr lang="en-GB"/>
          </a:p>
        </p:txBody>
      </p:sp>
      <p:sp>
        <p:nvSpPr>
          <p:cNvPr id="2" name="Titel 1">
            <a:extLst>
              <a:ext uri="{FF2B5EF4-FFF2-40B4-BE49-F238E27FC236}">
                <a16:creationId xmlns:a16="http://schemas.microsoft.com/office/drawing/2014/main" id="{EF7E656A-67B5-4A92-BECB-B4E4E2052949}"/>
              </a:ext>
            </a:extLst>
          </p:cNvPr>
          <p:cNvSpPr>
            <a:spLocks noGrp="1"/>
          </p:cNvSpPr>
          <p:nvPr>
            <p:ph type="title"/>
          </p:nvPr>
        </p:nvSpPr>
        <p:spPr/>
        <p:txBody>
          <a:bodyPr/>
          <a:lstStyle>
            <a:lvl1pPr>
              <a:defRPr>
                <a:solidFill>
                  <a:schemeClr val="tx1"/>
                </a:solidFill>
              </a:defRPr>
            </a:lvl1pPr>
          </a:lstStyle>
          <a:p>
            <a:r>
              <a:rPr lang="nl-NL"/>
              <a:t>Klik om stijl te bewerken</a:t>
            </a:r>
            <a:endParaRPr lang="en-GB" dirty="0"/>
          </a:p>
        </p:txBody>
      </p:sp>
      <p:sp>
        <p:nvSpPr>
          <p:cNvPr id="36" name="Tijdelijke aanduiding voor tekst 35">
            <a:extLst>
              <a:ext uri="{FF2B5EF4-FFF2-40B4-BE49-F238E27FC236}">
                <a16:creationId xmlns:a16="http://schemas.microsoft.com/office/drawing/2014/main" id="{E0552951-6DF0-4DA8-A839-854AEEE59AF0}"/>
              </a:ext>
            </a:extLst>
          </p:cNvPr>
          <p:cNvSpPr>
            <a:spLocks noGrp="1"/>
          </p:cNvSpPr>
          <p:nvPr>
            <p:ph type="body" sz="quarter" idx="13"/>
          </p:nvPr>
        </p:nvSpPr>
        <p:spPr>
          <a:xfrm>
            <a:off x="1263650" y="1797050"/>
            <a:ext cx="10090150" cy="814388"/>
          </a:xfrm>
        </p:spPr>
        <p:txBody>
          <a:bodyPr/>
          <a:lstStyle>
            <a:lvl1pPr>
              <a:lnSpc>
                <a:spcPts val="2800"/>
              </a:lnSpc>
              <a:spcBef>
                <a:spcPts val="0"/>
              </a:spcBef>
              <a:defRPr/>
            </a:lvl1pPr>
          </a:lstStyle>
          <a:p>
            <a:pPr lvl="0"/>
            <a:r>
              <a:rPr lang="nl-NL"/>
              <a:t>Klikken om de tekststijl van het model te bewerken</a:t>
            </a:r>
          </a:p>
        </p:txBody>
      </p:sp>
      <p:sp>
        <p:nvSpPr>
          <p:cNvPr id="14" name="Tijdelijke aanduiding voor tekst 9">
            <a:extLst>
              <a:ext uri="{FF2B5EF4-FFF2-40B4-BE49-F238E27FC236}">
                <a16:creationId xmlns:a16="http://schemas.microsoft.com/office/drawing/2014/main" id="{7753E123-E8FF-44FF-AA7F-AAAC20E5E0A0}"/>
              </a:ext>
            </a:extLst>
          </p:cNvPr>
          <p:cNvSpPr>
            <a:spLocks noGrp="1"/>
          </p:cNvSpPr>
          <p:nvPr>
            <p:ph type="body" sz="quarter" idx="15" hasCustomPrompt="1"/>
          </p:nvPr>
        </p:nvSpPr>
        <p:spPr>
          <a:xfrm>
            <a:off x="10458212" y="6064450"/>
            <a:ext cx="1328400" cy="590400"/>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a:defRPr sz="100"/>
            </a:lvl1pPr>
          </a:lstStyle>
          <a:p>
            <a:pPr lvl="0"/>
            <a:r>
              <a:rPr lang="nl-NL" dirty="0"/>
              <a:t>C            </a:t>
            </a:r>
            <a:endParaRPr lang="en-GB" dirty="0"/>
          </a:p>
        </p:txBody>
      </p:sp>
      <p:sp>
        <p:nvSpPr>
          <p:cNvPr id="7" name="Tijdelijke aanduiding voor tekst 4">
            <a:extLst>
              <a:ext uri="{FF2B5EF4-FFF2-40B4-BE49-F238E27FC236}">
                <a16:creationId xmlns:a16="http://schemas.microsoft.com/office/drawing/2014/main" id="{5BB925C1-5220-4F92-999F-F99C8DFF26AC}"/>
              </a:ext>
            </a:extLst>
          </p:cNvPr>
          <p:cNvSpPr>
            <a:spLocks noGrp="1"/>
          </p:cNvSpPr>
          <p:nvPr>
            <p:ph type="body" sz="quarter" idx="17" hasCustomPrompt="1"/>
          </p:nvPr>
        </p:nvSpPr>
        <p:spPr>
          <a:xfrm>
            <a:off x="8411891" y="4821095"/>
            <a:ext cx="3780109" cy="2036905"/>
          </a:xfrm>
        </p:spPr>
        <p:txBody>
          <a:bodyPr/>
          <a:lstStyle/>
          <a:p>
            <a:r>
              <a:rPr lang="nl-NL" dirty="0"/>
              <a:t>Geen tekst of beeld in deze hoek </a:t>
            </a:r>
            <a:r>
              <a:rPr lang="nl-NL" dirty="0" err="1"/>
              <a:t>ivm</a:t>
            </a:r>
            <a:r>
              <a:rPr lang="nl-NL" dirty="0"/>
              <a:t> camera viewer in VV-zaal</a:t>
            </a:r>
            <a:endParaRPr lang="en-GB" dirty="0"/>
          </a:p>
        </p:txBody>
      </p:sp>
    </p:spTree>
    <p:extLst>
      <p:ext uri="{BB962C8B-B14F-4D97-AF65-F5344CB8AC3E}">
        <p14:creationId xmlns:p14="http://schemas.microsoft.com/office/powerpoint/2010/main" val="421333950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en foto">
    <p:bg>
      <p:bgRef idx="1001">
        <a:schemeClr val="bg2"/>
      </p:bgRef>
    </p:bg>
    <p:spTree>
      <p:nvGrpSpPr>
        <p:cNvPr id="1" name=""/>
        <p:cNvGrpSpPr/>
        <p:nvPr/>
      </p:nvGrpSpPr>
      <p:grpSpPr>
        <a:xfrm>
          <a:off x="0" y="0"/>
          <a:ext cx="0" cy="0"/>
          <a:chOff x="0" y="0"/>
          <a:chExt cx="0" cy="0"/>
        </a:xfrm>
      </p:grpSpPr>
      <p:sp>
        <p:nvSpPr>
          <p:cNvPr id="6" name="Tijdelijke aanduiding voor afbeelding 33">
            <a:extLst>
              <a:ext uri="{FF2B5EF4-FFF2-40B4-BE49-F238E27FC236}">
                <a16:creationId xmlns:a16="http://schemas.microsoft.com/office/drawing/2014/main" id="{63E9B187-CC3B-487C-B152-0A3C62D1FF6D}"/>
              </a:ext>
            </a:extLst>
          </p:cNvPr>
          <p:cNvSpPr>
            <a:spLocks noGrp="1"/>
          </p:cNvSpPr>
          <p:nvPr>
            <p:ph type="pic" sz="quarter" idx="11"/>
          </p:nvPr>
        </p:nvSpPr>
        <p:spPr>
          <a:xfrm>
            <a:off x="-1060" y="4254600"/>
            <a:ext cx="12215094" cy="2605249"/>
          </a:xfrm>
          <a:custGeom>
            <a:avLst/>
            <a:gdLst>
              <a:gd name="connsiteX0" fmla="*/ 1951038 w 12192000"/>
              <a:gd name="connsiteY0" fmla="*/ 85 h 4059475"/>
              <a:gd name="connsiteX1" fmla="*/ 2134662 w 12192000"/>
              <a:gd name="connsiteY1" fmla="*/ 70314 h 4059475"/>
              <a:gd name="connsiteX2" fmla="*/ 2155763 w 12192000"/>
              <a:gd name="connsiteY2" fmla="*/ 84801 h 4059475"/>
              <a:gd name="connsiteX3" fmla="*/ 2770291 w 12192000"/>
              <a:gd name="connsiteY3" fmla="*/ 614484 h 4059475"/>
              <a:gd name="connsiteX4" fmla="*/ 2823910 w 12192000"/>
              <a:gd name="connsiteY4" fmla="*/ 652032 h 4059475"/>
              <a:gd name="connsiteX5" fmla="*/ 2830787 w 12192000"/>
              <a:gd name="connsiteY5" fmla="*/ 655025 h 4059475"/>
              <a:gd name="connsiteX6" fmla="*/ 2830950 w 12192000"/>
              <a:gd name="connsiteY6" fmla="*/ 655182 h 4059475"/>
              <a:gd name="connsiteX7" fmla="*/ 3239308 w 12192000"/>
              <a:gd name="connsiteY7" fmla="*/ 647627 h 4059475"/>
              <a:gd name="connsiteX8" fmla="*/ 3438688 w 12192000"/>
              <a:gd name="connsiteY8" fmla="*/ 478894 h 4059475"/>
              <a:gd name="connsiteX9" fmla="*/ 12192000 w 12192000"/>
              <a:gd name="connsiteY9" fmla="*/ 478894 h 4059475"/>
              <a:gd name="connsiteX10" fmla="*/ 12192000 w 12192000"/>
              <a:gd name="connsiteY10" fmla="*/ 4059475 h 4059475"/>
              <a:gd name="connsiteX11" fmla="*/ 0 w 12192000"/>
              <a:gd name="connsiteY11" fmla="*/ 4059475 h 4059475"/>
              <a:gd name="connsiteX12" fmla="*/ 0 w 12192000"/>
              <a:gd name="connsiteY12" fmla="*/ 478894 h 4059475"/>
              <a:gd name="connsiteX13" fmla="*/ 1278563 w 12192000"/>
              <a:gd name="connsiteY13" fmla="*/ 478894 h 4059475"/>
              <a:gd name="connsiteX14" fmla="*/ 1712608 w 12192000"/>
              <a:gd name="connsiteY14" fmla="*/ 107976 h 4059475"/>
              <a:gd name="connsiteX15" fmla="*/ 1766680 w 12192000"/>
              <a:gd name="connsiteY15" fmla="*/ 64849 h 4059475"/>
              <a:gd name="connsiteX16" fmla="*/ 1832438 w 12192000"/>
              <a:gd name="connsiteY16" fmla="*/ 26535 h 4059475"/>
              <a:gd name="connsiteX17" fmla="*/ 1888394 w 12192000"/>
              <a:gd name="connsiteY17" fmla="*/ 6997 h 4059475"/>
              <a:gd name="connsiteX18" fmla="*/ 1951038 w 12192000"/>
              <a:gd name="connsiteY18" fmla="*/ 85 h 4059475"/>
              <a:gd name="connsiteX0" fmla="*/ 1951038 w 12192000"/>
              <a:gd name="connsiteY0" fmla="*/ 85 h 4059475"/>
              <a:gd name="connsiteX1" fmla="*/ 2134662 w 12192000"/>
              <a:gd name="connsiteY1" fmla="*/ 70314 h 4059475"/>
              <a:gd name="connsiteX2" fmla="*/ 2155763 w 12192000"/>
              <a:gd name="connsiteY2" fmla="*/ 84801 h 4059475"/>
              <a:gd name="connsiteX3" fmla="*/ 2770291 w 12192000"/>
              <a:gd name="connsiteY3" fmla="*/ 614484 h 4059475"/>
              <a:gd name="connsiteX4" fmla="*/ 2823910 w 12192000"/>
              <a:gd name="connsiteY4" fmla="*/ 652032 h 4059475"/>
              <a:gd name="connsiteX5" fmla="*/ 2830787 w 12192000"/>
              <a:gd name="connsiteY5" fmla="*/ 655025 h 4059475"/>
              <a:gd name="connsiteX6" fmla="*/ 2830950 w 12192000"/>
              <a:gd name="connsiteY6" fmla="*/ 655182 h 4059475"/>
              <a:gd name="connsiteX7" fmla="*/ 3239308 w 12192000"/>
              <a:gd name="connsiteY7" fmla="*/ 647627 h 4059475"/>
              <a:gd name="connsiteX8" fmla="*/ 3438688 w 12192000"/>
              <a:gd name="connsiteY8" fmla="*/ 478894 h 4059475"/>
              <a:gd name="connsiteX9" fmla="*/ 12192000 w 12192000"/>
              <a:gd name="connsiteY9" fmla="*/ 478894 h 4059475"/>
              <a:gd name="connsiteX10" fmla="*/ 12192000 w 12192000"/>
              <a:gd name="connsiteY10" fmla="*/ 4059475 h 4059475"/>
              <a:gd name="connsiteX11" fmla="*/ 11017 w 12192000"/>
              <a:gd name="connsiteY11" fmla="*/ 2803552 h 4059475"/>
              <a:gd name="connsiteX12" fmla="*/ 0 w 12192000"/>
              <a:gd name="connsiteY12" fmla="*/ 478894 h 4059475"/>
              <a:gd name="connsiteX13" fmla="*/ 1278563 w 12192000"/>
              <a:gd name="connsiteY13" fmla="*/ 478894 h 4059475"/>
              <a:gd name="connsiteX14" fmla="*/ 1712608 w 12192000"/>
              <a:gd name="connsiteY14" fmla="*/ 107976 h 4059475"/>
              <a:gd name="connsiteX15" fmla="*/ 1766680 w 12192000"/>
              <a:gd name="connsiteY15" fmla="*/ 64849 h 4059475"/>
              <a:gd name="connsiteX16" fmla="*/ 1832438 w 12192000"/>
              <a:gd name="connsiteY16" fmla="*/ 26535 h 4059475"/>
              <a:gd name="connsiteX17" fmla="*/ 1888394 w 12192000"/>
              <a:gd name="connsiteY17" fmla="*/ 6997 h 4059475"/>
              <a:gd name="connsiteX18" fmla="*/ 1951038 w 12192000"/>
              <a:gd name="connsiteY18" fmla="*/ 85 h 4059475"/>
              <a:gd name="connsiteX0" fmla="*/ 1951038 w 12192000"/>
              <a:gd name="connsiteY0" fmla="*/ 85 h 2803552"/>
              <a:gd name="connsiteX1" fmla="*/ 2134662 w 12192000"/>
              <a:gd name="connsiteY1" fmla="*/ 70314 h 2803552"/>
              <a:gd name="connsiteX2" fmla="*/ 2155763 w 12192000"/>
              <a:gd name="connsiteY2" fmla="*/ 84801 h 2803552"/>
              <a:gd name="connsiteX3" fmla="*/ 2770291 w 12192000"/>
              <a:gd name="connsiteY3" fmla="*/ 614484 h 2803552"/>
              <a:gd name="connsiteX4" fmla="*/ 2823910 w 12192000"/>
              <a:gd name="connsiteY4" fmla="*/ 652032 h 2803552"/>
              <a:gd name="connsiteX5" fmla="*/ 2830787 w 12192000"/>
              <a:gd name="connsiteY5" fmla="*/ 655025 h 2803552"/>
              <a:gd name="connsiteX6" fmla="*/ 2830950 w 12192000"/>
              <a:gd name="connsiteY6" fmla="*/ 655182 h 2803552"/>
              <a:gd name="connsiteX7" fmla="*/ 3239308 w 12192000"/>
              <a:gd name="connsiteY7" fmla="*/ 647627 h 2803552"/>
              <a:gd name="connsiteX8" fmla="*/ 3438688 w 12192000"/>
              <a:gd name="connsiteY8" fmla="*/ 478894 h 2803552"/>
              <a:gd name="connsiteX9" fmla="*/ 12192000 w 12192000"/>
              <a:gd name="connsiteY9" fmla="*/ 478894 h 2803552"/>
              <a:gd name="connsiteX10" fmla="*/ 12192000 w 12192000"/>
              <a:gd name="connsiteY10" fmla="*/ 2561181 h 2803552"/>
              <a:gd name="connsiteX11" fmla="*/ 11017 w 12192000"/>
              <a:gd name="connsiteY11" fmla="*/ 2803552 h 2803552"/>
              <a:gd name="connsiteX12" fmla="*/ 0 w 12192000"/>
              <a:gd name="connsiteY12" fmla="*/ 478894 h 2803552"/>
              <a:gd name="connsiteX13" fmla="*/ 1278563 w 12192000"/>
              <a:gd name="connsiteY13" fmla="*/ 478894 h 2803552"/>
              <a:gd name="connsiteX14" fmla="*/ 1712608 w 12192000"/>
              <a:gd name="connsiteY14" fmla="*/ 107976 h 2803552"/>
              <a:gd name="connsiteX15" fmla="*/ 1766680 w 12192000"/>
              <a:gd name="connsiteY15" fmla="*/ 64849 h 2803552"/>
              <a:gd name="connsiteX16" fmla="*/ 1832438 w 12192000"/>
              <a:gd name="connsiteY16" fmla="*/ 26535 h 2803552"/>
              <a:gd name="connsiteX17" fmla="*/ 1888394 w 12192000"/>
              <a:gd name="connsiteY17" fmla="*/ 6997 h 2803552"/>
              <a:gd name="connsiteX18" fmla="*/ 1951038 w 12192000"/>
              <a:gd name="connsiteY18" fmla="*/ 85 h 2803552"/>
              <a:gd name="connsiteX0" fmla="*/ 1951038 w 12214034"/>
              <a:gd name="connsiteY0" fmla="*/ 85 h 2803552"/>
              <a:gd name="connsiteX1" fmla="*/ 2134662 w 12214034"/>
              <a:gd name="connsiteY1" fmla="*/ 70314 h 2803552"/>
              <a:gd name="connsiteX2" fmla="*/ 2155763 w 12214034"/>
              <a:gd name="connsiteY2" fmla="*/ 84801 h 2803552"/>
              <a:gd name="connsiteX3" fmla="*/ 2770291 w 12214034"/>
              <a:gd name="connsiteY3" fmla="*/ 614484 h 2803552"/>
              <a:gd name="connsiteX4" fmla="*/ 2823910 w 12214034"/>
              <a:gd name="connsiteY4" fmla="*/ 652032 h 2803552"/>
              <a:gd name="connsiteX5" fmla="*/ 2830787 w 12214034"/>
              <a:gd name="connsiteY5" fmla="*/ 655025 h 2803552"/>
              <a:gd name="connsiteX6" fmla="*/ 2830950 w 12214034"/>
              <a:gd name="connsiteY6" fmla="*/ 655182 h 2803552"/>
              <a:gd name="connsiteX7" fmla="*/ 3239308 w 12214034"/>
              <a:gd name="connsiteY7" fmla="*/ 647627 h 2803552"/>
              <a:gd name="connsiteX8" fmla="*/ 3438688 w 12214034"/>
              <a:gd name="connsiteY8" fmla="*/ 478894 h 2803552"/>
              <a:gd name="connsiteX9" fmla="*/ 12192000 w 12214034"/>
              <a:gd name="connsiteY9" fmla="*/ 478894 h 2803552"/>
              <a:gd name="connsiteX10" fmla="*/ 12214034 w 12214034"/>
              <a:gd name="connsiteY10" fmla="*/ 2605249 h 2803552"/>
              <a:gd name="connsiteX11" fmla="*/ 11017 w 12214034"/>
              <a:gd name="connsiteY11" fmla="*/ 2803552 h 2803552"/>
              <a:gd name="connsiteX12" fmla="*/ 0 w 12214034"/>
              <a:gd name="connsiteY12" fmla="*/ 478894 h 2803552"/>
              <a:gd name="connsiteX13" fmla="*/ 1278563 w 12214034"/>
              <a:gd name="connsiteY13" fmla="*/ 478894 h 2803552"/>
              <a:gd name="connsiteX14" fmla="*/ 1712608 w 12214034"/>
              <a:gd name="connsiteY14" fmla="*/ 107976 h 2803552"/>
              <a:gd name="connsiteX15" fmla="*/ 1766680 w 12214034"/>
              <a:gd name="connsiteY15" fmla="*/ 64849 h 2803552"/>
              <a:gd name="connsiteX16" fmla="*/ 1832438 w 12214034"/>
              <a:gd name="connsiteY16" fmla="*/ 26535 h 2803552"/>
              <a:gd name="connsiteX17" fmla="*/ 1888394 w 12214034"/>
              <a:gd name="connsiteY17" fmla="*/ 6997 h 2803552"/>
              <a:gd name="connsiteX18" fmla="*/ 1951038 w 12214034"/>
              <a:gd name="connsiteY18" fmla="*/ 85 h 2803552"/>
              <a:gd name="connsiteX0" fmla="*/ 1952098 w 12215094"/>
              <a:gd name="connsiteY0" fmla="*/ 85 h 2605249"/>
              <a:gd name="connsiteX1" fmla="*/ 2135722 w 12215094"/>
              <a:gd name="connsiteY1" fmla="*/ 70314 h 2605249"/>
              <a:gd name="connsiteX2" fmla="*/ 2156823 w 12215094"/>
              <a:gd name="connsiteY2" fmla="*/ 84801 h 2605249"/>
              <a:gd name="connsiteX3" fmla="*/ 2771351 w 12215094"/>
              <a:gd name="connsiteY3" fmla="*/ 614484 h 2605249"/>
              <a:gd name="connsiteX4" fmla="*/ 2824970 w 12215094"/>
              <a:gd name="connsiteY4" fmla="*/ 652032 h 2605249"/>
              <a:gd name="connsiteX5" fmla="*/ 2831847 w 12215094"/>
              <a:gd name="connsiteY5" fmla="*/ 655025 h 2605249"/>
              <a:gd name="connsiteX6" fmla="*/ 2832010 w 12215094"/>
              <a:gd name="connsiteY6" fmla="*/ 655182 h 2605249"/>
              <a:gd name="connsiteX7" fmla="*/ 3240368 w 12215094"/>
              <a:gd name="connsiteY7" fmla="*/ 647627 h 2605249"/>
              <a:gd name="connsiteX8" fmla="*/ 3439748 w 12215094"/>
              <a:gd name="connsiteY8" fmla="*/ 478894 h 2605249"/>
              <a:gd name="connsiteX9" fmla="*/ 12193060 w 12215094"/>
              <a:gd name="connsiteY9" fmla="*/ 478894 h 2605249"/>
              <a:gd name="connsiteX10" fmla="*/ 12215094 w 12215094"/>
              <a:gd name="connsiteY10" fmla="*/ 2605249 h 2605249"/>
              <a:gd name="connsiteX11" fmla="*/ 1060 w 12215094"/>
              <a:gd name="connsiteY11" fmla="*/ 2572197 h 2605249"/>
              <a:gd name="connsiteX12" fmla="*/ 1060 w 12215094"/>
              <a:gd name="connsiteY12" fmla="*/ 478894 h 2605249"/>
              <a:gd name="connsiteX13" fmla="*/ 1279623 w 12215094"/>
              <a:gd name="connsiteY13" fmla="*/ 478894 h 2605249"/>
              <a:gd name="connsiteX14" fmla="*/ 1713668 w 12215094"/>
              <a:gd name="connsiteY14" fmla="*/ 107976 h 2605249"/>
              <a:gd name="connsiteX15" fmla="*/ 1767740 w 12215094"/>
              <a:gd name="connsiteY15" fmla="*/ 64849 h 2605249"/>
              <a:gd name="connsiteX16" fmla="*/ 1833498 w 12215094"/>
              <a:gd name="connsiteY16" fmla="*/ 26535 h 2605249"/>
              <a:gd name="connsiteX17" fmla="*/ 1889454 w 12215094"/>
              <a:gd name="connsiteY17" fmla="*/ 6997 h 2605249"/>
              <a:gd name="connsiteX18" fmla="*/ 1952098 w 12215094"/>
              <a:gd name="connsiteY18" fmla="*/ 85 h 2605249"/>
              <a:gd name="connsiteX0" fmla="*/ 1952098 w 12215094"/>
              <a:gd name="connsiteY0" fmla="*/ 85 h 2605249"/>
              <a:gd name="connsiteX1" fmla="*/ 2135722 w 12215094"/>
              <a:gd name="connsiteY1" fmla="*/ 70314 h 2605249"/>
              <a:gd name="connsiteX2" fmla="*/ 2156823 w 12215094"/>
              <a:gd name="connsiteY2" fmla="*/ 84801 h 2605249"/>
              <a:gd name="connsiteX3" fmla="*/ 2771351 w 12215094"/>
              <a:gd name="connsiteY3" fmla="*/ 614484 h 2605249"/>
              <a:gd name="connsiteX4" fmla="*/ 2824970 w 12215094"/>
              <a:gd name="connsiteY4" fmla="*/ 652032 h 2605249"/>
              <a:gd name="connsiteX5" fmla="*/ 2831847 w 12215094"/>
              <a:gd name="connsiteY5" fmla="*/ 655025 h 2605249"/>
              <a:gd name="connsiteX6" fmla="*/ 2832010 w 12215094"/>
              <a:gd name="connsiteY6" fmla="*/ 655182 h 2605249"/>
              <a:gd name="connsiteX7" fmla="*/ 3240368 w 12215094"/>
              <a:gd name="connsiteY7" fmla="*/ 647627 h 2605249"/>
              <a:gd name="connsiteX8" fmla="*/ 3439748 w 12215094"/>
              <a:gd name="connsiteY8" fmla="*/ 478894 h 2605249"/>
              <a:gd name="connsiteX9" fmla="*/ 12193060 w 12215094"/>
              <a:gd name="connsiteY9" fmla="*/ 478894 h 2605249"/>
              <a:gd name="connsiteX10" fmla="*/ 12215094 w 12215094"/>
              <a:gd name="connsiteY10" fmla="*/ 2605249 h 2605249"/>
              <a:gd name="connsiteX11" fmla="*/ 1060 w 12215094"/>
              <a:gd name="connsiteY11" fmla="*/ 2605248 h 2605249"/>
              <a:gd name="connsiteX12" fmla="*/ 1060 w 12215094"/>
              <a:gd name="connsiteY12" fmla="*/ 478894 h 2605249"/>
              <a:gd name="connsiteX13" fmla="*/ 1279623 w 12215094"/>
              <a:gd name="connsiteY13" fmla="*/ 478894 h 2605249"/>
              <a:gd name="connsiteX14" fmla="*/ 1713668 w 12215094"/>
              <a:gd name="connsiteY14" fmla="*/ 107976 h 2605249"/>
              <a:gd name="connsiteX15" fmla="*/ 1767740 w 12215094"/>
              <a:gd name="connsiteY15" fmla="*/ 64849 h 2605249"/>
              <a:gd name="connsiteX16" fmla="*/ 1833498 w 12215094"/>
              <a:gd name="connsiteY16" fmla="*/ 26535 h 2605249"/>
              <a:gd name="connsiteX17" fmla="*/ 1889454 w 12215094"/>
              <a:gd name="connsiteY17" fmla="*/ 6997 h 2605249"/>
              <a:gd name="connsiteX18" fmla="*/ 1952098 w 12215094"/>
              <a:gd name="connsiteY18" fmla="*/ 85 h 260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15094" h="2605249">
                <a:moveTo>
                  <a:pt x="1952098" y="85"/>
                </a:moveTo>
                <a:cubicBezTo>
                  <a:pt x="2015560" y="1871"/>
                  <a:pt x="2078666" y="33493"/>
                  <a:pt x="2135722" y="70314"/>
                </a:cubicBezTo>
                <a:lnTo>
                  <a:pt x="2156823" y="84801"/>
                </a:lnTo>
                <a:lnTo>
                  <a:pt x="2771351" y="614484"/>
                </a:lnTo>
                <a:cubicBezTo>
                  <a:pt x="2788250" y="629050"/>
                  <a:pt x="2806225" y="641558"/>
                  <a:pt x="2824970" y="652032"/>
                </a:cubicBezTo>
                <a:lnTo>
                  <a:pt x="2831847" y="655025"/>
                </a:lnTo>
                <a:lnTo>
                  <a:pt x="2832010" y="655182"/>
                </a:lnTo>
                <a:cubicBezTo>
                  <a:pt x="2950141" y="748124"/>
                  <a:pt x="3121160" y="748511"/>
                  <a:pt x="3240368" y="647627"/>
                </a:cubicBezTo>
                <a:lnTo>
                  <a:pt x="3439748" y="478894"/>
                </a:lnTo>
                <a:lnTo>
                  <a:pt x="12193060" y="478894"/>
                </a:lnTo>
                <a:lnTo>
                  <a:pt x="12215094" y="2605249"/>
                </a:lnTo>
                <a:lnTo>
                  <a:pt x="1060" y="2605248"/>
                </a:lnTo>
                <a:cubicBezTo>
                  <a:pt x="-2612" y="1830362"/>
                  <a:pt x="4732" y="1253780"/>
                  <a:pt x="1060" y="478894"/>
                </a:cubicBezTo>
                <a:lnTo>
                  <a:pt x="1279623" y="478894"/>
                </a:lnTo>
                <a:lnTo>
                  <a:pt x="1713668" y="107976"/>
                </a:lnTo>
                <a:lnTo>
                  <a:pt x="1767740" y="64849"/>
                </a:lnTo>
                <a:lnTo>
                  <a:pt x="1833498" y="26535"/>
                </a:lnTo>
                <a:lnTo>
                  <a:pt x="1889454" y="6997"/>
                </a:lnTo>
                <a:cubicBezTo>
                  <a:pt x="1910016" y="2061"/>
                  <a:pt x="1930944" y="-510"/>
                  <a:pt x="1952098" y="85"/>
                </a:cubicBezTo>
                <a:close/>
              </a:path>
            </a:pathLst>
          </a:custGeom>
          <a:solidFill>
            <a:schemeClr val="bg2"/>
          </a:solidFill>
        </p:spPr>
        <p:txBody>
          <a:bodyPr wrap="square" anchor="ctr">
            <a:noAutofit/>
          </a:bodyPr>
          <a:lstStyle>
            <a:lvl1pPr>
              <a:defRPr sz="1200"/>
            </a:lvl1pPr>
          </a:lstStyle>
          <a:p>
            <a:r>
              <a:rPr lang="nl-NL"/>
              <a:t>Klik op het pictogram als u een afbeelding wilt toevoegen</a:t>
            </a:r>
            <a:endParaRPr lang="en-GB"/>
          </a:p>
        </p:txBody>
      </p:sp>
      <p:sp>
        <p:nvSpPr>
          <p:cNvPr id="2" name="Titel 1">
            <a:extLst>
              <a:ext uri="{FF2B5EF4-FFF2-40B4-BE49-F238E27FC236}">
                <a16:creationId xmlns:a16="http://schemas.microsoft.com/office/drawing/2014/main" id="{EF7E656A-67B5-4A92-BECB-B4E4E2052949}"/>
              </a:ext>
            </a:extLst>
          </p:cNvPr>
          <p:cNvSpPr>
            <a:spLocks noGrp="1"/>
          </p:cNvSpPr>
          <p:nvPr>
            <p:ph type="title"/>
          </p:nvPr>
        </p:nvSpPr>
        <p:spPr/>
        <p:txBody>
          <a:bodyPr/>
          <a:lstStyle>
            <a:lvl1pPr>
              <a:defRPr>
                <a:solidFill>
                  <a:schemeClr val="tx1"/>
                </a:solidFill>
              </a:defRPr>
            </a:lvl1pPr>
          </a:lstStyle>
          <a:p>
            <a:r>
              <a:rPr lang="nl-NL"/>
              <a:t>Klik om stijl te bewerken</a:t>
            </a:r>
            <a:endParaRPr lang="en-GB" dirty="0"/>
          </a:p>
        </p:txBody>
      </p:sp>
      <p:sp>
        <p:nvSpPr>
          <p:cNvPr id="36" name="Tijdelijke aanduiding voor tekst 35">
            <a:extLst>
              <a:ext uri="{FF2B5EF4-FFF2-40B4-BE49-F238E27FC236}">
                <a16:creationId xmlns:a16="http://schemas.microsoft.com/office/drawing/2014/main" id="{E0552951-6DF0-4DA8-A839-854AEEE59AF0}"/>
              </a:ext>
            </a:extLst>
          </p:cNvPr>
          <p:cNvSpPr>
            <a:spLocks noGrp="1"/>
          </p:cNvSpPr>
          <p:nvPr>
            <p:ph type="body" sz="quarter" idx="13"/>
          </p:nvPr>
        </p:nvSpPr>
        <p:spPr>
          <a:xfrm>
            <a:off x="1263650" y="1797050"/>
            <a:ext cx="10090150" cy="814388"/>
          </a:xfrm>
        </p:spPr>
        <p:txBody>
          <a:bodyPr/>
          <a:lstStyle>
            <a:lvl1pPr>
              <a:lnSpc>
                <a:spcPts val="2800"/>
              </a:lnSpc>
              <a:spcBef>
                <a:spcPts val="0"/>
              </a:spcBef>
              <a:defRPr/>
            </a:lvl1pPr>
          </a:lstStyle>
          <a:p>
            <a:pPr lvl="0"/>
            <a:r>
              <a:rPr lang="nl-NL"/>
              <a:t>Klikken om de tekststijl van het model te bewerken</a:t>
            </a:r>
          </a:p>
        </p:txBody>
      </p:sp>
      <p:sp>
        <p:nvSpPr>
          <p:cNvPr id="14" name="Tijdelijke aanduiding voor tekst 9">
            <a:extLst>
              <a:ext uri="{FF2B5EF4-FFF2-40B4-BE49-F238E27FC236}">
                <a16:creationId xmlns:a16="http://schemas.microsoft.com/office/drawing/2014/main" id="{7753E123-E8FF-44FF-AA7F-AAAC20E5E0A0}"/>
              </a:ext>
            </a:extLst>
          </p:cNvPr>
          <p:cNvSpPr>
            <a:spLocks noGrp="1"/>
          </p:cNvSpPr>
          <p:nvPr>
            <p:ph type="body" sz="quarter" idx="15" hasCustomPrompt="1"/>
          </p:nvPr>
        </p:nvSpPr>
        <p:spPr>
          <a:xfrm>
            <a:off x="10458212" y="6064450"/>
            <a:ext cx="1328400" cy="590400"/>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a:defRPr sz="100"/>
            </a:lvl1pPr>
          </a:lstStyle>
          <a:p>
            <a:pPr lvl="0"/>
            <a:r>
              <a:rPr lang="nl-NL" dirty="0"/>
              <a:t>C            </a:t>
            </a:r>
            <a:endParaRPr lang="en-GB" dirty="0"/>
          </a:p>
        </p:txBody>
      </p:sp>
      <p:sp>
        <p:nvSpPr>
          <p:cNvPr id="8" name="Tijdelijke aanduiding voor tekst 4">
            <a:extLst>
              <a:ext uri="{FF2B5EF4-FFF2-40B4-BE49-F238E27FC236}">
                <a16:creationId xmlns:a16="http://schemas.microsoft.com/office/drawing/2014/main" id="{253CDBDC-6D43-47BD-ACDD-91761EA59AED}"/>
              </a:ext>
            </a:extLst>
          </p:cNvPr>
          <p:cNvSpPr>
            <a:spLocks noGrp="1"/>
          </p:cNvSpPr>
          <p:nvPr>
            <p:ph type="body" sz="quarter" idx="17" hasCustomPrompt="1"/>
          </p:nvPr>
        </p:nvSpPr>
        <p:spPr>
          <a:xfrm>
            <a:off x="8411891" y="4821095"/>
            <a:ext cx="3780109" cy="2036905"/>
          </a:xfrm>
        </p:spPr>
        <p:txBody>
          <a:bodyPr/>
          <a:lstStyle/>
          <a:p>
            <a:r>
              <a:rPr lang="nl-NL" dirty="0"/>
              <a:t>Geen tekst of beeld in deze hoek </a:t>
            </a:r>
            <a:r>
              <a:rPr lang="nl-NL" dirty="0" err="1"/>
              <a:t>ivm</a:t>
            </a:r>
            <a:r>
              <a:rPr lang="nl-NL" dirty="0"/>
              <a:t> camera viewer in VV-zaal</a:t>
            </a:r>
            <a:endParaRPr lang="en-GB" dirty="0"/>
          </a:p>
        </p:txBody>
      </p:sp>
    </p:spTree>
    <p:extLst>
      <p:ext uri="{BB962C8B-B14F-4D97-AF65-F5344CB8AC3E}">
        <p14:creationId xmlns:p14="http://schemas.microsoft.com/office/powerpoint/2010/main" val="398657322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 tekst - iconen">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1F4A206-C624-4A46-929E-5217D6F2B8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72256"/>
            <a:ext cx="12192000" cy="3285744"/>
          </a:xfrm>
          <a:prstGeom prst="rect">
            <a:avLst/>
          </a:prstGeom>
        </p:spPr>
      </p:pic>
      <p:sp>
        <p:nvSpPr>
          <p:cNvPr id="15" name="Ovaal 14">
            <a:extLst>
              <a:ext uri="{FF2B5EF4-FFF2-40B4-BE49-F238E27FC236}">
                <a16:creationId xmlns:a16="http://schemas.microsoft.com/office/drawing/2014/main" id="{C0A91CE2-0A62-48FF-A89A-ED5CB03D5896}"/>
              </a:ext>
            </a:extLst>
          </p:cNvPr>
          <p:cNvSpPr/>
          <p:nvPr userDrawn="1"/>
        </p:nvSpPr>
        <p:spPr>
          <a:xfrm>
            <a:off x="2568182" y="4828353"/>
            <a:ext cx="1108468" cy="11084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2058DCF5-FC8A-4BFC-B077-1837A630CB7C}"/>
              </a:ext>
            </a:extLst>
          </p:cNvPr>
          <p:cNvSpPr>
            <a:spLocks noGrp="1"/>
          </p:cNvSpPr>
          <p:nvPr>
            <p:ph type="title"/>
          </p:nvPr>
        </p:nvSpPr>
        <p:spPr/>
        <p:txBody>
          <a:bodyPr/>
          <a:lstStyle/>
          <a:p>
            <a:r>
              <a:rPr lang="nl-NL"/>
              <a:t>Klik om stijl te bewerken</a:t>
            </a:r>
            <a:endParaRPr lang="en-GB"/>
          </a:p>
        </p:txBody>
      </p:sp>
      <p:sp>
        <p:nvSpPr>
          <p:cNvPr id="4" name="Tijdelijke aanduiding voor tekst 35">
            <a:extLst>
              <a:ext uri="{FF2B5EF4-FFF2-40B4-BE49-F238E27FC236}">
                <a16:creationId xmlns:a16="http://schemas.microsoft.com/office/drawing/2014/main" id="{E41CC7D0-850A-420A-8C6A-757E52A2B5E4}"/>
              </a:ext>
            </a:extLst>
          </p:cNvPr>
          <p:cNvSpPr>
            <a:spLocks noGrp="1"/>
          </p:cNvSpPr>
          <p:nvPr>
            <p:ph type="body" sz="quarter" idx="13"/>
          </p:nvPr>
        </p:nvSpPr>
        <p:spPr>
          <a:xfrm>
            <a:off x="1263650" y="1797049"/>
            <a:ext cx="10090150" cy="1774777"/>
          </a:xfrm>
        </p:spPr>
        <p:txBody>
          <a:bodyPr/>
          <a:lstStyle>
            <a:lvl1pPr>
              <a:lnSpc>
                <a:spcPts val="2800"/>
              </a:lnSpc>
              <a:spcBef>
                <a:spcPts val="0"/>
              </a:spcBef>
              <a:defRPr/>
            </a:lvl1pPr>
          </a:lstStyle>
          <a:p>
            <a:pPr lvl="0"/>
            <a:r>
              <a:rPr lang="nl-NL"/>
              <a:t>Klikken om de tekststijl van het model te bewerken</a:t>
            </a:r>
          </a:p>
        </p:txBody>
      </p:sp>
      <p:sp>
        <p:nvSpPr>
          <p:cNvPr id="10" name="Tijdelijke aanduiding voor afbeelding 9">
            <a:extLst>
              <a:ext uri="{FF2B5EF4-FFF2-40B4-BE49-F238E27FC236}">
                <a16:creationId xmlns:a16="http://schemas.microsoft.com/office/drawing/2014/main" id="{775A2677-6042-4D01-B96B-87E600FDC0A8}"/>
              </a:ext>
            </a:extLst>
          </p:cNvPr>
          <p:cNvSpPr>
            <a:spLocks noGrp="1" noChangeAspect="1"/>
          </p:cNvSpPr>
          <p:nvPr>
            <p:ph type="pic" sz="quarter" idx="14"/>
          </p:nvPr>
        </p:nvSpPr>
        <p:spPr>
          <a:xfrm>
            <a:off x="2568182" y="4828783"/>
            <a:ext cx="1108468" cy="1108468"/>
          </a:xfrm>
          <a:prstGeom prst="ellipse">
            <a:avLst/>
          </a:prstGeom>
        </p:spPr>
        <p:txBody>
          <a:bodyPr/>
          <a:lstStyle>
            <a:lvl1pPr>
              <a:defRPr sz="1200"/>
            </a:lvl1pPr>
          </a:lstStyle>
          <a:p>
            <a:r>
              <a:rPr lang="nl-NL"/>
              <a:t>Klik op het pictogram als u een afbeelding wilt toevoegen</a:t>
            </a:r>
            <a:endParaRPr lang="en-GB" dirty="0"/>
          </a:p>
        </p:txBody>
      </p:sp>
      <p:sp>
        <p:nvSpPr>
          <p:cNvPr id="19" name="Ovaal 18">
            <a:extLst>
              <a:ext uri="{FF2B5EF4-FFF2-40B4-BE49-F238E27FC236}">
                <a16:creationId xmlns:a16="http://schemas.microsoft.com/office/drawing/2014/main" id="{7C193A67-B0FD-4A55-AF2D-4827EC3928D8}"/>
              </a:ext>
            </a:extLst>
          </p:cNvPr>
          <p:cNvSpPr/>
          <p:nvPr userDrawn="1"/>
        </p:nvSpPr>
        <p:spPr>
          <a:xfrm>
            <a:off x="8515352" y="4828353"/>
            <a:ext cx="1108468" cy="11084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jdelijke aanduiding voor afbeelding 9">
            <a:extLst>
              <a:ext uri="{FF2B5EF4-FFF2-40B4-BE49-F238E27FC236}">
                <a16:creationId xmlns:a16="http://schemas.microsoft.com/office/drawing/2014/main" id="{C25C1006-8A40-40C4-8792-0487274FE098}"/>
              </a:ext>
            </a:extLst>
          </p:cNvPr>
          <p:cNvSpPr>
            <a:spLocks noGrp="1" noChangeAspect="1"/>
          </p:cNvSpPr>
          <p:nvPr>
            <p:ph type="pic" sz="quarter" idx="15"/>
          </p:nvPr>
        </p:nvSpPr>
        <p:spPr>
          <a:xfrm>
            <a:off x="8515352" y="4828783"/>
            <a:ext cx="1108468" cy="1108468"/>
          </a:xfrm>
          <a:prstGeom prst="ellipse">
            <a:avLst/>
          </a:prstGeom>
        </p:spPr>
        <p:txBody>
          <a:bodyPr/>
          <a:lstStyle>
            <a:lvl1pPr>
              <a:defRPr sz="1200"/>
            </a:lvl1pPr>
          </a:lstStyle>
          <a:p>
            <a:r>
              <a:rPr lang="nl-NL"/>
              <a:t>Klik op het pictogram als u een afbeelding wilt toevoegen</a:t>
            </a:r>
            <a:endParaRPr lang="en-GB" dirty="0"/>
          </a:p>
        </p:txBody>
      </p:sp>
      <p:sp>
        <p:nvSpPr>
          <p:cNvPr id="18" name="Ovaal 17">
            <a:extLst>
              <a:ext uri="{FF2B5EF4-FFF2-40B4-BE49-F238E27FC236}">
                <a16:creationId xmlns:a16="http://schemas.microsoft.com/office/drawing/2014/main" id="{4B45178B-DF64-4C44-ACDD-737B56624148}"/>
              </a:ext>
            </a:extLst>
          </p:cNvPr>
          <p:cNvSpPr/>
          <p:nvPr userDrawn="1"/>
        </p:nvSpPr>
        <p:spPr>
          <a:xfrm>
            <a:off x="5541767" y="4828353"/>
            <a:ext cx="1108468" cy="11084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jdelijke aanduiding voor afbeelding 9">
            <a:extLst>
              <a:ext uri="{FF2B5EF4-FFF2-40B4-BE49-F238E27FC236}">
                <a16:creationId xmlns:a16="http://schemas.microsoft.com/office/drawing/2014/main" id="{4D235472-17E6-4101-A781-4265DEE5FC0D}"/>
              </a:ext>
            </a:extLst>
          </p:cNvPr>
          <p:cNvSpPr>
            <a:spLocks noGrp="1" noChangeAspect="1"/>
          </p:cNvSpPr>
          <p:nvPr>
            <p:ph type="pic" sz="quarter" idx="16"/>
          </p:nvPr>
        </p:nvSpPr>
        <p:spPr>
          <a:xfrm>
            <a:off x="5541767" y="4828783"/>
            <a:ext cx="1108468" cy="1108468"/>
          </a:xfrm>
          <a:prstGeom prst="ellipse">
            <a:avLst/>
          </a:prstGeom>
        </p:spPr>
        <p:txBody>
          <a:bodyPr/>
          <a:lstStyle>
            <a:lvl1pPr>
              <a:defRPr sz="1200"/>
            </a:lvl1pPr>
          </a:lstStyle>
          <a:p>
            <a:r>
              <a:rPr lang="nl-NL"/>
              <a:t>Klik op het pictogram als u een afbeelding wilt toevoegen</a:t>
            </a:r>
            <a:endParaRPr lang="en-GB" dirty="0"/>
          </a:p>
        </p:txBody>
      </p:sp>
      <p:pic>
        <p:nvPicPr>
          <p:cNvPr id="13" name="Graphic 12">
            <a:extLst>
              <a:ext uri="{FF2B5EF4-FFF2-40B4-BE49-F238E27FC236}">
                <a16:creationId xmlns:a16="http://schemas.microsoft.com/office/drawing/2014/main" id="{465063CD-7F45-4AE3-AF53-0BD316786E4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64047" y="6069892"/>
            <a:ext cx="1314870" cy="585277"/>
          </a:xfrm>
          <a:prstGeom prst="rect">
            <a:avLst/>
          </a:prstGeom>
        </p:spPr>
      </p:pic>
      <p:sp>
        <p:nvSpPr>
          <p:cNvPr id="16" name="Tijdelijke aanduiding voor tekst 4">
            <a:extLst>
              <a:ext uri="{FF2B5EF4-FFF2-40B4-BE49-F238E27FC236}">
                <a16:creationId xmlns:a16="http://schemas.microsoft.com/office/drawing/2014/main" id="{BEDF0D15-C19E-43BE-AE4E-FCEAB52F11C1}"/>
              </a:ext>
            </a:extLst>
          </p:cNvPr>
          <p:cNvSpPr>
            <a:spLocks noGrp="1"/>
          </p:cNvSpPr>
          <p:nvPr>
            <p:ph type="body" sz="quarter" idx="17" hasCustomPrompt="1"/>
          </p:nvPr>
        </p:nvSpPr>
        <p:spPr>
          <a:xfrm>
            <a:off x="8411891" y="4821095"/>
            <a:ext cx="3780109" cy="2036905"/>
          </a:xfrm>
        </p:spPr>
        <p:txBody>
          <a:bodyPr/>
          <a:lstStyle/>
          <a:p>
            <a:r>
              <a:rPr lang="nl-NL" dirty="0"/>
              <a:t>Geen tekst of beeld in deze hoek </a:t>
            </a:r>
            <a:r>
              <a:rPr lang="nl-NL" dirty="0" err="1"/>
              <a:t>ivm</a:t>
            </a:r>
            <a:r>
              <a:rPr lang="nl-NL" dirty="0"/>
              <a:t> camera viewer in VV-zaal</a:t>
            </a:r>
            <a:endParaRPr lang="en-GB" dirty="0"/>
          </a:p>
        </p:txBody>
      </p:sp>
    </p:spTree>
    <p:extLst>
      <p:ext uri="{BB962C8B-B14F-4D97-AF65-F5344CB8AC3E}">
        <p14:creationId xmlns:p14="http://schemas.microsoft.com/office/powerpoint/2010/main" val="1652527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fbeeldingen en tekst">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5C621FC4-249A-405F-AF6B-BAA0F8B3A7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6425"/>
            <a:ext cx="12192000" cy="4986528"/>
          </a:xfrm>
          <a:prstGeom prst="rect">
            <a:avLst/>
          </a:prstGeom>
        </p:spPr>
      </p:pic>
      <p:pic>
        <p:nvPicPr>
          <p:cNvPr id="16" name="Afbeelding 15">
            <a:extLst>
              <a:ext uri="{FF2B5EF4-FFF2-40B4-BE49-F238E27FC236}">
                <a16:creationId xmlns:a16="http://schemas.microsoft.com/office/drawing/2014/main" id="{E6DFE186-DF5E-466C-81CC-A97CDEA2B7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7035"/>
            <a:ext cx="12192000" cy="4986528"/>
          </a:xfrm>
          <a:prstGeom prst="rect">
            <a:avLst/>
          </a:prstGeom>
        </p:spPr>
      </p:pic>
      <p:sp>
        <p:nvSpPr>
          <p:cNvPr id="2" name="Titel 1">
            <a:extLst>
              <a:ext uri="{FF2B5EF4-FFF2-40B4-BE49-F238E27FC236}">
                <a16:creationId xmlns:a16="http://schemas.microsoft.com/office/drawing/2014/main" id="{CE3179FE-1D7F-475F-91AD-F631CBBEEABA}"/>
              </a:ext>
            </a:extLst>
          </p:cNvPr>
          <p:cNvSpPr>
            <a:spLocks noGrp="1"/>
          </p:cNvSpPr>
          <p:nvPr>
            <p:ph type="title"/>
          </p:nvPr>
        </p:nvSpPr>
        <p:spPr>
          <a:xfrm>
            <a:off x="635324" y="1860550"/>
            <a:ext cx="3395339" cy="813995"/>
          </a:xfrm>
        </p:spPr>
        <p:txBody>
          <a:bodyPr/>
          <a:lstStyle>
            <a:lvl1pPr>
              <a:defRPr sz="2900"/>
            </a:lvl1pPr>
          </a:lstStyle>
          <a:p>
            <a:r>
              <a:rPr lang="nl-NL"/>
              <a:t>Klik om stijl te bewerken</a:t>
            </a:r>
            <a:endParaRPr lang="en-GB" dirty="0"/>
          </a:p>
        </p:txBody>
      </p:sp>
      <p:sp>
        <p:nvSpPr>
          <p:cNvPr id="7" name="Tijdelijke aanduiding voor afbeelding 6">
            <a:extLst>
              <a:ext uri="{FF2B5EF4-FFF2-40B4-BE49-F238E27FC236}">
                <a16:creationId xmlns:a16="http://schemas.microsoft.com/office/drawing/2014/main" id="{DA36168E-17B8-44E6-ACA9-F1CBFA90C8E1}"/>
              </a:ext>
            </a:extLst>
          </p:cNvPr>
          <p:cNvSpPr>
            <a:spLocks noGrp="1"/>
          </p:cNvSpPr>
          <p:nvPr>
            <p:ph type="pic" sz="quarter" idx="11"/>
          </p:nvPr>
        </p:nvSpPr>
        <p:spPr>
          <a:xfrm>
            <a:off x="4810125" y="1876425"/>
            <a:ext cx="3219450" cy="3219450"/>
          </a:xfrm>
        </p:spPr>
        <p:txBody>
          <a:bodyPr/>
          <a:lstStyle/>
          <a:p>
            <a:r>
              <a:rPr lang="nl-NL" dirty="0"/>
              <a:t>Klik op het pictogram als u een afbeelding wilt toevoegen</a:t>
            </a:r>
            <a:endParaRPr lang="en-GB" dirty="0"/>
          </a:p>
        </p:txBody>
      </p:sp>
      <p:sp>
        <p:nvSpPr>
          <p:cNvPr id="8" name="Tijdelijke aanduiding voor afbeelding 6">
            <a:extLst>
              <a:ext uri="{FF2B5EF4-FFF2-40B4-BE49-F238E27FC236}">
                <a16:creationId xmlns:a16="http://schemas.microsoft.com/office/drawing/2014/main" id="{C3C2E403-6549-469B-8FF0-69D7EE24E245}"/>
              </a:ext>
            </a:extLst>
          </p:cNvPr>
          <p:cNvSpPr>
            <a:spLocks noGrp="1"/>
          </p:cNvSpPr>
          <p:nvPr>
            <p:ph type="pic" sz="quarter" idx="12"/>
          </p:nvPr>
        </p:nvSpPr>
        <p:spPr>
          <a:xfrm>
            <a:off x="8342231" y="1876425"/>
            <a:ext cx="3219450" cy="3219450"/>
          </a:xfrm>
        </p:spPr>
        <p:txBody>
          <a:bodyPr/>
          <a:lstStyle/>
          <a:p>
            <a:r>
              <a:rPr lang="nl-NL"/>
              <a:t>Klik op het pictogram als u een afbeelding wilt toevoegen</a:t>
            </a:r>
            <a:endParaRPr lang="en-GB"/>
          </a:p>
        </p:txBody>
      </p:sp>
      <p:sp>
        <p:nvSpPr>
          <p:cNvPr id="10" name="Tijdelijke aanduiding voor tekst 9">
            <a:extLst>
              <a:ext uri="{FF2B5EF4-FFF2-40B4-BE49-F238E27FC236}">
                <a16:creationId xmlns:a16="http://schemas.microsoft.com/office/drawing/2014/main" id="{925878C3-C55A-445F-9FC2-182AFB924218}"/>
              </a:ext>
            </a:extLst>
          </p:cNvPr>
          <p:cNvSpPr>
            <a:spLocks noGrp="1"/>
          </p:cNvSpPr>
          <p:nvPr>
            <p:ph type="body" sz="quarter" idx="13"/>
          </p:nvPr>
        </p:nvSpPr>
        <p:spPr>
          <a:xfrm>
            <a:off x="630238" y="3081338"/>
            <a:ext cx="3400425" cy="2014537"/>
          </a:xfrm>
        </p:spPr>
        <p:txBody>
          <a:bodyPr/>
          <a:lstStyle>
            <a:lvl1pPr>
              <a:lnSpc>
                <a:spcPts val="2500"/>
              </a:lnSpc>
              <a:defRPr/>
            </a:lvl1pPr>
            <a:lvl2pPr>
              <a:lnSpc>
                <a:spcPts val="2500"/>
              </a:lnSpc>
              <a:defRPr/>
            </a:lvl2pPr>
            <a:lvl3pPr>
              <a:lnSpc>
                <a:spcPts val="2500"/>
              </a:lnSpc>
              <a:defRPr/>
            </a:lvl3pPr>
            <a:lvl4pPr>
              <a:lnSpc>
                <a:spcPts val="2500"/>
              </a:lnSpc>
              <a:defRPr/>
            </a:lvl4pPr>
            <a:lvl5pPr>
              <a:lnSpc>
                <a:spcPts val="2500"/>
              </a:lnSpc>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pic>
        <p:nvPicPr>
          <p:cNvPr id="11" name="Graphic 10">
            <a:extLst>
              <a:ext uri="{FF2B5EF4-FFF2-40B4-BE49-F238E27FC236}">
                <a16:creationId xmlns:a16="http://schemas.microsoft.com/office/drawing/2014/main" id="{DDFB0946-9C52-46D4-B08C-94C12BDB65B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64047" y="6069892"/>
            <a:ext cx="1314870" cy="585277"/>
          </a:xfrm>
          <a:prstGeom prst="rect">
            <a:avLst/>
          </a:prstGeom>
        </p:spPr>
      </p:pic>
      <p:sp>
        <p:nvSpPr>
          <p:cNvPr id="14" name="Tijdelijke aanduiding voor tekst 4">
            <a:extLst>
              <a:ext uri="{FF2B5EF4-FFF2-40B4-BE49-F238E27FC236}">
                <a16:creationId xmlns:a16="http://schemas.microsoft.com/office/drawing/2014/main" id="{27B157D9-4808-465C-91DB-A5AF96CF9184}"/>
              </a:ext>
            </a:extLst>
          </p:cNvPr>
          <p:cNvSpPr>
            <a:spLocks noGrp="1"/>
          </p:cNvSpPr>
          <p:nvPr>
            <p:ph type="body" sz="quarter" idx="17" hasCustomPrompt="1"/>
          </p:nvPr>
        </p:nvSpPr>
        <p:spPr>
          <a:xfrm>
            <a:off x="8411891" y="4821095"/>
            <a:ext cx="3780109" cy="2036905"/>
          </a:xfrm>
        </p:spPr>
        <p:txBody>
          <a:bodyPr/>
          <a:lstStyle/>
          <a:p>
            <a:r>
              <a:rPr lang="nl-NL" dirty="0"/>
              <a:t>Geen tekst of beeld in deze hoek </a:t>
            </a:r>
            <a:r>
              <a:rPr lang="nl-NL" dirty="0" err="1"/>
              <a:t>ivm</a:t>
            </a:r>
            <a:r>
              <a:rPr lang="nl-NL" dirty="0"/>
              <a:t> camera viewer in VV-zaal</a:t>
            </a:r>
            <a:endParaRPr lang="en-GB" dirty="0"/>
          </a:p>
        </p:txBody>
      </p:sp>
    </p:spTree>
    <p:extLst>
      <p:ext uri="{BB962C8B-B14F-4D97-AF65-F5344CB8AC3E}">
        <p14:creationId xmlns:p14="http://schemas.microsoft.com/office/powerpoint/2010/main" val="895892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fbeelding met tekstkader 1">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D6679F8-8F7A-470E-8807-C45CAF47CE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989"/>
          <a:stretch/>
        </p:blipFill>
        <p:spPr>
          <a:xfrm>
            <a:off x="0" y="2670048"/>
            <a:ext cx="12192000" cy="4187952"/>
          </a:xfrm>
          <a:prstGeom prst="rect">
            <a:avLst/>
          </a:prstGeom>
        </p:spPr>
      </p:pic>
      <p:sp>
        <p:nvSpPr>
          <p:cNvPr id="9" name="Rechthoek 8">
            <a:extLst>
              <a:ext uri="{FF2B5EF4-FFF2-40B4-BE49-F238E27FC236}">
                <a16:creationId xmlns:a16="http://schemas.microsoft.com/office/drawing/2014/main" id="{7C1CBFE4-A689-4B01-828A-63D26FE9011F}"/>
              </a:ext>
            </a:extLst>
          </p:cNvPr>
          <p:cNvSpPr/>
          <p:nvPr userDrawn="1"/>
        </p:nvSpPr>
        <p:spPr>
          <a:xfrm>
            <a:off x="641838" y="1459524"/>
            <a:ext cx="4334608" cy="3622430"/>
          </a:xfrm>
          <a:prstGeom prst="rect">
            <a:avLst/>
          </a:prstGeom>
          <a:solidFill>
            <a:srgbClr val="91D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7B5DD3C4-30A2-4534-BF1E-3E3CF6AAB236}"/>
              </a:ext>
            </a:extLst>
          </p:cNvPr>
          <p:cNvSpPr>
            <a:spLocks noGrp="1"/>
          </p:cNvSpPr>
          <p:nvPr>
            <p:ph type="title"/>
          </p:nvPr>
        </p:nvSpPr>
        <p:spPr>
          <a:xfrm>
            <a:off x="955461" y="1736045"/>
            <a:ext cx="3695212" cy="1165417"/>
          </a:xfrm>
        </p:spPr>
        <p:txBody>
          <a:bodyPr/>
          <a:lstStyle>
            <a:lvl1pPr>
              <a:defRPr lang="en-GB" sz="2900" b="1" kern="1200" dirty="0">
                <a:solidFill>
                  <a:schemeClr val="tx1"/>
                </a:solidFill>
                <a:latin typeface="+mj-lt"/>
                <a:ea typeface="+mj-ea"/>
                <a:cs typeface="+mj-cs"/>
              </a:defRPr>
            </a:lvl1pPr>
          </a:lstStyle>
          <a:p>
            <a:r>
              <a:rPr lang="nl-NL"/>
              <a:t>Klik om stijl te bewerken</a:t>
            </a:r>
            <a:endParaRPr lang="en-GB" dirty="0"/>
          </a:p>
        </p:txBody>
      </p:sp>
      <p:sp>
        <p:nvSpPr>
          <p:cNvPr id="8" name="Tijdelijke aanduiding voor tekst 35">
            <a:extLst>
              <a:ext uri="{FF2B5EF4-FFF2-40B4-BE49-F238E27FC236}">
                <a16:creationId xmlns:a16="http://schemas.microsoft.com/office/drawing/2014/main" id="{27433F06-0676-45BB-9A51-A5804A305C8B}"/>
              </a:ext>
            </a:extLst>
          </p:cNvPr>
          <p:cNvSpPr>
            <a:spLocks noGrp="1"/>
          </p:cNvSpPr>
          <p:nvPr>
            <p:ph type="body" sz="quarter" idx="13"/>
          </p:nvPr>
        </p:nvSpPr>
        <p:spPr>
          <a:xfrm>
            <a:off x="955919" y="2989385"/>
            <a:ext cx="3695212" cy="1951892"/>
          </a:xfrm>
        </p:spPr>
        <p:txBody>
          <a:bodyPr/>
          <a:lstStyle>
            <a:lvl1pPr>
              <a:lnSpc>
                <a:spcPts val="2800"/>
              </a:lnSpc>
              <a:spcBef>
                <a:spcPts val="0"/>
              </a:spcBef>
              <a:defRPr/>
            </a:lvl1pPr>
          </a:lstStyle>
          <a:p>
            <a:pPr lvl="0"/>
            <a:r>
              <a:rPr lang="nl-NL"/>
              <a:t>Klikken om de tekststijl van het model te bewerken</a:t>
            </a:r>
          </a:p>
        </p:txBody>
      </p:sp>
      <p:sp>
        <p:nvSpPr>
          <p:cNvPr id="13" name="Tijdelijke aanduiding voor afbeelding 12">
            <a:extLst>
              <a:ext uri="{FF2B5EF4-FFF2-40B4-BE49-F238E27FC236}">
                <a16:creationId xmlns:a16="http://schemas.microsoft.com/office/drawing/2014/main" id="{3D381B67-28EC-4614-8F6C-6870E46C1E8A}"/>
              </a:ext>
            </a:extLst>
          </p:cNvPr>
          <p:cNvSpPr>
            <a:spLocks noGrp="1"/>
          </p:cNvSpPr>
          <p:nvPr>
            <p:ph type="pic" sz="quarter" idx="14"/>
          </p:nvPr>
        </p:nvSpPr>
        <p:spPr>
          <a:xfrm>
            <a:off x="4475163" y="941388"/>
            <a:ext cx="7075487" cy="4686300"/>
          </a:xfrm>
          <a:custGeom>
            <a:avLst/>
            <a:gdLst>
              <a:gd name="connsiteX0" fmla="*/ 0 w 7075487"/>
              <a:gd name="connsiteY0" fmla="*/ 0 h 4686300"/>
              <a:gd name="connsiteX1" fmla="*/ 7075487 w 7075487"/>
              <a:gd name="connsiteY1" fmla="*/ 0 h 4686300"/>
              <a:gd name="connsiteX2" fmla="*/ 7075487 w 7075487"/>
              <a:gd name="connsiteY2" fmla="*/ 4686300 h 4686300"/>
              <a:gd name="connsiteX3" fmla="*/ 0 w 7075487"/>
              <a:gd name="connsiteY3" fmla="*/ 4686300 h 4686300"/>
              <a:gd name="connsiteX4" fmla="*/ 0 w 7075487"/>
              <a:gd name="connsiteY4" fmla="*/ 4140566 h 4686300"/>
              <a:gd name="connsiteX5" fmla="*/ 501283 w 7075487"/>
              <a:gd name="connsiteY5" fmla="*/ 4140566 h 4686300"/>
              <a:gd name="connsiteX6" fmla="*/ 501283 w 7075487"/>
              <a:gd name="connsiteY6" fmla="*/ 518136 h 4686300"/>
              <a:gd name="connsiteX7" fmla="*/ 0 w 7075487"/>
              <a:gd name="connsiteY7" fmla="*/ 518136 h 468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5487" h="4686300">
                <a:moveTo>
                  <a:pt x="0" y="0"/>
                </a:moveTo>
                <a:lnTo>
                  <a:pt x="7075487" y="0"/>
                </a:lnTo>
                <a:lnTo>
                  <a:pt x="7075487" y="4686300"/>
                </a:lnTo>
                <a:lnTo>
                  <a:pt x="0" y="4686300"/>
                </a:lnTo>
                <a:lnTo>
                  <a:pt x="0" y="4140566"/>
                </a:lnTo>
                <a:lnTo>
                  <a:pt x="501283" y="4140566"/>
                </a:lnTo>
                <a:lnTo>
                  <a:pt x="501283" y="518136"/>
                </a:lnTo>
                <a:lnTo>
                  <a:pt x="0" y="518136"/>
                </a:lnTo>
                <a:close/>
              </a:path>
            </a:pathLst>
          </a:custGeom>
        </p:spPr>
        <p:txBody>
          <a:bodyPr wrap="square">
            <a:noAutofit/>
          </a:bodyPr>
          <a:lstStyle/>
          <a:p>
            <a:r>
              <a:rPr lang="nl-NL"/>
              <a:t>Klik op het pictogram als u een afbeelding wilt toevoegen</a:t>
            </a:r>
            <a:endParaRPr lang="en-GB"/>
          </a:p>
        </p:txBody>
      </p:sp>
      <p:pic>
        <p:nvPicPr>
          <p:cNvPr id="10" name="Graphic 9">
            <a:extLst>
              <a:ext uri="{FF2B5EF4-FFF2-40B4-BE49-F238E27FC236}">
                <a16:creationId xmlns:a16="http://schemas.microsoft.com/office/drawing/2014/main" id="{8659F430-A547-468E-B047-849F137FE9C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64047" y="6069892"/>
            <a:ext cx="1314870" cy="585277"/>
          </a:xfrm>
          <a:prstGeom prst="rect">
            <a:avLst/>
          </a:prstGeom>
        </p:spPr>
      </p:pic>
      <p:sp>
        <p:nvSpPr>
          <p:cNvPr id="12" name="Tijdelijke aanduiding voor tekst 4">
            <a:extLst>
              <a:ext uri="{FF2B5EF4-FFF2-40B4-BE49-F238E27FC236}">
                <a16:creationId xmlns:a16="http://schemas.microsoft.com/office/drawing/2014/main" id="{7AD0CD84-EDC0-456D-8712-D561785040F8}"/>
              </a:ext>
            </a:extLst>
          </p:cNvPr>
          <p:cNvSpPr>
            <a:spLocks noGrp="1"/>
          </p:cNvSpPr>
          <p:nvPr>
            <p:ph type="body" sz="quarter" idx="17" hasCustomPrompt="1"/>
          </p:nvPr>
        </p:nvSpPr>
        <p:spPr>
          <a:xfrm>
            <a:off x="8411891" y="4821095"/>
            <a:ext cx="3780109" cy="2036905"/>
          </a:xfrm>
        </p:spPr>
        <p:txBody>
          <a:bodyPr/>
          <a:lstStyle/>
          <a:p>
            <a:r>
              <a:rPr lang="nl-NL" dirty="0"/>
              <a:t>Geen tekst of beeld in deze hoek </a:t>
            </a:r>
            <a:r>
              <a:rPr lang="nl-NL" dirty="0" err="1"/>
              <a:t>ivm</a:t>
            </a:r>
            <a:r>
              <a:rPr lang="nl-NL" dirty="0"/>
              <a:t> camera viewer in VV-zaal</a:t>
            </a:r>
            <a:endParaRPr lang="en-GB" dirty="0"/>
          </a:p>
        </p:txBody>
      </p:sp>
    </p:spTree>
    <p:extLst>
      <p:ext uri="{BB962C8B-B14F-4D97-AF65-F5344CB8AC3E}">
        <p14:creationId xmlns:p14="http://schemas.microsoft.com/office/powerpoint/2010/main" val="1018813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Afbeelding met tekstkader 1">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D6679F8-8F7A-470E-8807-C45CAF47CE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989"/>
          <a:stretch/>
        </p:blipFill>
        <p:spPr>
          <a:xfrm>
            <a:off x="0" y="2670048"/>
            <a:ext cx="12192000" cy="4187952"/>
          </a:xfrm>
          <a:prstGeom prst="rect">
            <a:avLst/>
          </a:prstGeom>
        </p:spPr>
      </p:pic>
      <p:sp>
        <p:nvSpPr>
          <p:cNvPr id="9" name="Rechthoek 8">
            <a:extLst>
              <a:ext uri="{FF2B5EF4-FFF2-40B4-BE49-F238E27FC236}">
                <a16:creationId xmlns:a16="http://schemas.microsoft.com/office/drawing/2014/main" id="{7C1CBFE4-A689-4B01-828A-63D26FE9011F}"/>
              </a:ext>
            </a:extLst>
          </p:cNvPr>
          <p:cNvSpPr/>
          <p:nvPr userDrawn="1"/>
        </p:nvSpPr>
        <p:spPr>
          <a:xfrm>
            <a:off x="641838" y="1459524"/>
            <a:ext cx="7075486" cy="3622430"/>
          </a:xfrm>
          <a:prstGeom prst="rect">
            <a:avLst/>
          </a:prstGeom>
          <a:solidFill>
            <a:srgbClr val="91D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7B5DD3C4-30A2-4534-BF1E-3E3CF6AAB236}"/>
              </a:ext>
            </a:extLst>
          </p:cNvPr>
          <p:cNvSpPr>
            <a:spLocks noGrp="1"/>
          </p:cNvSpPr>
          <p:nvPr>
            <p:ph type="title"/>
          </p:nvPr>
        </p:nvSpPr>
        <p:spPr>
          <a:xfrm>
            <a:off x="955460" y="1736045"/>
            <a:ext cx="6455533" cy="497241"/>
          </a:xfrm>
        </p:spPr>
        <p:txBody>
          <a:bodyPr/>
          <a:lstStyle>
            <a:lvl1pPr>
              <a:defRPr lang="en-GB" sz="2900" b="1" kern="1200" dirty="0">
                <a:solidFill>
                  <a:schemeClr val="tx1"/>
                </a:solidFill>
                <a:latin typeface="+mj-lt"/>
                <a:ea typeface="+mj-ea"/>
                <a:cs typeface="+mj-cs"/>
              </a:defRPr>
            </a:lvl1pPr>
          </a:lstStyle>
          <a:p>
            <a:r>
              <a:rPr lang="nl-NL" dirty="0"/>
              <a:t>Klik om stijl te bewerken</a:t>
            </a:r>
            <a:endParaRPr lang="en-GB" dirty="0"/>
          </a:p>
        </p:txBody>
      </p:sp>
      <p:sp>
        <p:nvSpPr>
          <p:cNvPr id="8" name="Tijdelijke aanduiding voor tekst 35">
            <a:extLst>
              <a:ext uri="{FF2B5EF4-FFF2-40B4-BE49-F238E27FC236}">
                <a16:creationId xmlns:a16="http://schemas.microsoft.com/office/drawing/2014/main" id="{27433F06-0676-45BB-9A51-A5804A305C8B}"/>
              </a:ext>
            </a:extLst>
          </p:cNvPr>
          <p:cNvSpPr>
            <a:spLocks noGrp="1"/>
          </p:cNvSpPr>
          <p:nvPr>
            <p:ph type="body" sz="quarter" idx="13"/>
          </p:nvPr>
        </p:nvSpPr>
        <p:spPr>
          <a:xfrm>
            <a:off x="955919" y="2377440"/>
            <a:ext cx="6455074" cy="2563837"/>
          </a:xfrm>
        </p:spPr>
        <p:txBody>
          <a:bodyPr/>
          <a:lstStyle>
            <a:lvl1pPr>
              <a:lnSpc>
                <a:spcPts val="2800"/>
              </a:lnSpc>
              <a:spcBef>
                <a:spcPts val="0"/>
              </a:spcBef>
              <a:defRPr/>
            </a:lvl1pPr>
          </a:lstStyle>
          <a:p>
            <a:pPr lvl="0"/>
            <a:r>
              <a:rPr lang="nl-NL" dirty="0"/>
              <a:t>Klikken om de tekststijl van het model te bewerken</a:t>
            </a:r>
          </a:p>
        </p:txBody>
      </p:sp>
      <p:sp>
        <p:nvSpPr>
          <p:cNvPr id="13" name="Tijdelijke aanduiding voor afbeelding 12">
            <a:extLst>
              <a:ext uri="{FF2B5EF4-FFF2-40B4-BE49-F238E27FC236}">
                <a16:creationId xmlns:a16="http://schemas.microsoft.com/office/drawing/2014/main" id="{3D381B67-28EC-4614-8F6C-6870E46C1E8A}"/>
              </a:ext>
            </a:extLst>
          </p:cNvPr>
          <p:cNvSpPr>
            <a:spLocks noGrp="1"/>
          </p:cNvSpPr>
          <p:nvPr>
            <p:ph type="pic" sz="quarter" idx="14"/>
          </p:nvPr>
        </p:nvSpPr>
        <p:spPr>
          <a:xfrm>
            <a:off x="7410994" y="941388"/>
            <a:ext cx="4139656" cy="4686300"/>
          </a:xfrm>
          <a:custGeom>
            <a:avLst/>
            <a:gdLst>
              <a:gd name="connsiteX0" fmla="*/ 0 w 7075487"/>
              <a:gd name="connsiteY0" fmla="*/ 0 h 4686300"/>
              <a:gd name="connsiteX1" fmla="*/ 7075487 w 7075487"/>
              <a:gd name="connsiteY1" fmla="*/ 0 h 4686300"/>
              <a:gd name="connsiteX2" fmla="*/ 7075487 w 7075487"/>
              <a:gd name="connsiteY2" fmla="*/ 4686300 h 4686300"/>
              <a:gd name="connsiteX3" fmla="*/ 0 w 7075487"/>
              <a:gd name="connsiteY3" fmla="*/ 4686300 h 4686300"/>
              <a:gd name="connsiteX4" fmla="*/ 0 w 7075487"/>
              <a:gd name="connsiteY4" fmla="*/ 4140566 h 4686300"/>
              <a:gd name="connsiteX5" fmla="*/ 501283 w 7075487"/>
              <a:gd name="connsiteY5" fmla="*/ 4140566 h 4686300"/>
              <a:gd name="connsiteX6" fmla="*/ 501283 w 7075487"/>
              <a:gd name="connsiteY6" fmla="*/ 518136 h 4686300"/>
              <a:gd name="connsiteX7" fmla="*/ 0 w 7075487"/>
              <a:gd name="connsiteY7" fmla="*/ 518136 h 468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5487" h="4686300">
                <a:moveTo>
                  <a:pt x="0" y="0"/>
                </a:moveTo>
                <a:lnTo>
                  <a:pt x="7075487" y="0"/>
                </a:lnTo>
                <a:lnTo>
                  <a:pt x="7075487" y="4686300"/>
                </a:lnTo>
                <a:lnTo>
                  <a:pt x="0" y="4686300"/>
                </a:lnTo>
                <a:lnTo>
                  <a:pt x="0" y="4140566"/>
                </a:lnTo>
                <a:lnTo>
                  <a:pt x="501283" y="4140566"/>
                </a:lnTo>
                <a:lnTo>
                  <a:pt x="501283" y="518136"/>
                </a:lnTo>
                <a:lnTo>
                  <a:pt x="0" y="518136"/>
                </a:lnTo>
                <a:close/>
              </a:path>
            </a:pathLst>
          </a:custGeom>
        </p:spPr>
        <p:txBody>
          <a:bodyPr wrap="square">
            <a:noAutofit/>
          </a:bodyPr>
          <a:lstStyle/>
          <a:p>
            <a:r>
              <a:rPr lang="nl-NL" dirty="0"/>
              <a:t>Klik op het pictogram als u een afbeelding wilt toevoegen</a:t>
            </a:r>
            <a:endParaRPr lang="en-GB" dirty="0"/>
          </a:p>
        </p:txBody>
      </p:sp>
      <p:pic>
        <p:nvPicPr>
          <p:cNvPr id="10" name="Graphic 9">
            <a:extLst>
              <a:ext uri="{FF2B5EF4-FFF2-40B4-BE49-F238E27FC236}">
                <a16:creationId xmlns:a16="http://schemas.microsoft.com/office/drawing/2014/main" id="{BCA7E57B-E994-4AE2-92A2-E764A666937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64047" y="6069892"/>
            <a:ext cx="1314870" cy="585277"/>
          </a:xfrm>
          <a:prstGeom prst="rect">
            <a:avLst/>
          </a:prstGeom>
        </p:spPr>
      </p:pic>
      <p:sp>
        <p:nvSpPr>
          <p:cNvPr id="12" name="Tijdelijke aanduiding voor tekst 4">
            <a:extLst>
              <a:ext uri="{FF2B5EF4-FFF2-40B4-BE49-F238E27FC236}">
                <a16:creationId xmlns:a16="http://schemas.microsoft.com/office/drawing/2014/main" id="{56B062E9-DC85-42BC-B664-EBB9190667DB}"/>
              </a:ext>
            </a:extLst>
          </p:cNvPr>
          <p:cNvSpPr>
            <a:spLocks noGrp="1"/>
          </p:cNvSpPr>
          <p:nvPr>
            <p:ph type="body" sz="quarter" idx="17" hasCustomPrompt="1"/>
          </p:nvPr>
        </p:nvSpPr>
        <p:spPr>
          <a:xfrm>
            <a:off x="8411891" y="4821095"/>
            <a:ext cx="3780109" cy="2036905"/>
          </a:xfrm>
        </p:spPr>
        <p:txBody>
          <a:bodyPr/>
          <a:lstStyle/>
          <a:p>
            <a:r>
              <a:rPr lang="nl-NL" dirty="0"/>
              <a:t>Geen tekst of beeld in deze hoek </a:t>
            </a:r>
            <a:r>
              <a:rPr lang="nl-NL" dirty="0" err="1"/>
              <a:t>ivm</a:t>
            </a:r>
            <a:r>
              <a:rPr lang="nl-NL" dirty="0"/>
              <a:t> camera viewer in VV-zaal</a:t>
            </a:r>
            <a:endParaRPr lang="en-GB" dirty="0"/>
          </a:p>
        </p:txBody>
      </p:sp>
    </p:spTree>
    <p:extLst>
      <p:ext uri="{BB962C8B-B14F-4D97-AF65-F5344CB8AC3E}">
        <p14:creationId xmlns:p14="http://schemas.microsoft.com/office/powerpoint/2010/main" val="2355264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fbeelding met tekstkader 2">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6756C441-25A4-428A-A462-0DF03E545F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989"/>
          <a:stretch/>
        </p:blipFill>
        <p:spPr>
          <a:xfrm>
            <a:off x="0" y="2670048"/>
            <a:ext cx="12192000" cy="4187952"/>
          </a:xfrm>
          <a:prstGeom prst="rect">
            <a:avLst/>
          </a:prstGeom>
        </p:spPr>
      </p:pic>
      <p:sp>
        <p:nvSpPr>
          <p:cNvPr id="9" name="Rechthoek 8">
            <a:extLst>
              <a:ext uri="{FF2B5EF4-FFF2-40B4-BE49-F238E27FC236}">
                <a16:creationId xmlns:a16="http://schemas.microsoft.com/office/drawing/2014/main" id="{7C1CBFE4-A689-4B01-828A-63D26FE9011F}"/>
              </a:ext>
            </a:extLst>
          </p:cNvPr>
          <p:cNvSpPr/>
          <p:nvPr userDrawn="1"/>
        </p:nvSpPr>
        <p:spPr>
          <a:xfrm>
            <a:off x="641838" y="1459524"/>
            <a:ext cx="4334608" cy="3622430"/>
          </a:xfrm>
          <a:prstGeom prst="rect">
            <a:avLst/>
          </a:prstGeom>
          <a:solidFill>
            <a:srgbClr val="91D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jdelijke aanduiding voor tekst 35">
            <a:extLst>
              <a:ext uri="{FF2B5EF4-FFF2-40B4-BE49-F238E27FC236}">
                <a16:creationId xmlns:a16="http://schemas.microsoft.com/office/drawing/2014/main" id="{27433F06-0676-45BB-9A51-A5804A305C8B}"/>
              </a:ext>
            </a:extLst>
          </p:cNvPr>
          <p:cNvSpPr>
            <a:spLocks noGrp="1"/>
          </p:cNvSpPr>
          <p:nvPr>
            <p:ph type="body" sz="quarter" idx="13"/>
          </p:nvPr>
        </p:nvSpPr>
        <p:spPr>
          <a:xfrm>
            <a:off x="955919" y="1736045"/>
            <a:ext cx="3695212" cy="3205232"/>
          </a:xfrm>
        </p:spPr>
        <p:txBody>
          <a:bodyPr/>
          <a:lstStyle>
            <a:lvl1pPr>
              <a:lnSpc>
                <a:spcPts val="2800"/>
              </a:lnSpc>
              <a:spcBef>
                <a:spcPts val="0"/>
              </a:spcBef>
              <a:defRPr/>
            </a:lvl1pPr>
          </a:lstStyle>
          <a:p>
            <a:pPr lvl="0"/>
            <a:r>
              <a:rPr lang="nl-NL"/>
              <a:t>Klikken om de tekststijl van het model te bewerken</a:t>
            </a:r>
          </a:p>
        </p:txBody>
      </p:sp>
      <p:sp>
        <p:nvSpPr>
          <p:cNvPr id="13" name="Tijdelijke aanduiding voor afbeelding 12">
            <a:extLst>
              <a:ext uri="{FF2B5EF4-FFF2-40B4-BE49-F238E27FC236}">
                <a16:creationId xmlns:a16="http://schemas.microsoft.com/office/drawing/2014/main" id="{3D381B67-28EC-4614-8F6C-6870E46C1E8A}"/>
              </a:ext>
            </a:extLst>
          </p:cNvPr>
          <p:cNvSpPr>
            <a:spLocks noGrp="1"/>
          </p:cNvSpPr>
          <p:nvPr>
            <p:ph type="pic" sz="quarter" idx="14"/>
          </p:nvPr>
        </p:nvSpPr>
        <p:spPr>
          <a:xfrm>
            <a:off x="4475163" y="941388"/>
            <a:ext cx="7075487" cy="4686300"/>
          </a:xfrm>
          <a:custGeom>
            <a:avLst/>
            <a:gdLst>
              <a:gd name="connsiteX0" fmla="*/ 0 w 7075487"/>
              <a:gd name="connsiteY0" fmla="*/ 0 h 4686300"/>
              <a:gd name="connsiteX1" fmla="*/ 7075487 w 7075487"/>
              <a:gd name="connsiteY1" fmla="*/ 0 h 4686300"/>
              <a:gd name="connsiteX2" fmla="*/ 7075487 w 7075487"/>
              <a:gd name="connsiteY2" fmla="*/ 4686300 h 4686300"/>
              <a:gd name="connsiteX3" fmla="*/ 0 w 7075487"/>
              <a:gd name="connsiteY3" fmla="*/ 4686300 h 4686300"/>
              <a:gd name="connsiteX4" fmla="*/ 0 w 7075487"/>
              <a:gd name="connsiteY4" fmla="*/ 4140566 h 4686300"/>
              <a:gd name="connsiteX5" fmla="*/ 501283 w 7075487"/>
              <a:gd name="connsiteY5" fmla="*/ 4140566 h 4686300"/>
              <a:gd name="connsiteX6" fmla="*/ 501283 w 7075487"/>
              <a:gd name="connsiteY6" fmla="*/ 518136 h 4686300"/>
              <a:gd name="connsiteX7" fmla="*/ 0 w 7075487"/>
              <a:gd name="connsiteY7" fmla="*/ 518136 h 468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5487" h="4686300">
                <a:moveTo>
                  <a:pt x="0" y="0"/>
                </a:moveTo>
                <a:lnTo>
                  <a:pt x="7075487" y="0"/>
                </a:lnTo>
                <a:lnTo>
                  <a:pt x="7075487" y="4686300"/>
                </a:lnTo>
                <a:lnTo>
                  <a:pt x="0" y="4686300"/>
                </a:lnTo>
                <a:lnTo>
                  <a:pt x="0" y="4140566"/>
                </a:lnTo>
                <a:lnTo>
                  <a:pt x="501283" y="4140566"/>
                </a:lnTo>
                <a:lnTo>
                  <a:pt x="501283" y="518136"/>
                </a:lnTo>
                <a:lnTo>
                  <a:pt x="0" y="518136"/>
                </a:lnTo>
                <a:close/>
              </a:path>
            </a:pathLst>
          </a:custGeom>
        </p:spPr>
        <p:txBody>
          <a:bodyPr wrap="square">
            <a:noAutofit/>
          </a:bodyPr>
          <a:lstStyle/>
          <a:p>
            <a:r>
              <a:rPr lang="nl-NL"/>
              <a:t>Klik op het pictogram als u een afbeelding wilt toevoegen</a:t>
            </a:r>
            <a:endParaRPr lang="en-GB"/>
          </a:p>
        </p:txBody>
      </p:sp>
      <p:pic>
        <p:nvPicPr>
          <p:cNvPr id="10" name="Graphic 9">
            <a:extLst>
              <a:ext uri="{FF2B5EF4-FFF2-40B4-BE49-F238E27FC236}">
                <a16:creationId xmlns:a16="http://schemas.microsoft.com/office/drawing/2014/main" id="{B9BF4B90-4CC8-4132-A582-57132D8646A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64047" y="6069892"/>
            <a:ext cx="1314870" cy="585277"/>
          </a:xfrm>
          <a:prstGeom prst="rect">
            <a:avLst/>
          </a:prstGeom>
        </p:spPr>
      </p:pic>
      <p:sp>
        <p:nvSpPr>
          <p:cNvPr id="12" name="Tijdelijke aanduiding voor tekst 4">
            <a:extLst>
              <a:ext uri="{FF2B5EF4-FFF2-40B4-BE49-F238E27FC236}">
                <a16:creationId xmlns:a16="http://schemas.microsoft.com/office/drawing/2014/main" id="{B180D2B3-18E5-477F-B254-DBCEA49F508E}"/>
              </a:ext>
            </a:extLst>
          </p:cNvPr>
          <p:cNvSpPr>
            <a:spLocks noGrp="1"/>
          </p:cNvSpPr>
          <p:nvPr>
            <p:ph type="body" sz="quarter" idx="17" hasCustomPrompt="1"/>
          </p:nvPr>
        </p:nvSpPr>
        <p:spPr>
          <a:xfrm>
            <a:off x="8411891" y="4821095"/>
            <a:ext cx="3780109" cy="2036905"/>
          </a:xfrm>
        </p:spPr>
        <p:txBody>
          <a:bodyPr/>
          <a:lstStyle/>
          <a:p>
            <a:r>
              <a:rPr lang="nl-NL" dirty="0"/>
              <a:t>Geen tekst of beeld in deze hoek </a:t>
            </a:r>
            <a:r>
              <a:rPr lang="nl-NL" dirty="0" err="1"/>
              <a:t>ivm</a:t>
            </a:r>
            <a:r>
              <a:rPr lang="nl-NL" dirty="0"/>
              <a:t> camera viewer in VV-zaal</a:t>
            </a:r>
            <a:endParaRPr lang="en-GB" dirty="0"/>
          </a:p>
        </p:txBody>
      </p:sp>
    </p:spTree>
    <p:extLst>
      <p:ext uri="{BB962C8B-B14F-4D97-AF65-F5344CB8AC3E}">
        <p14:creationId xmlns:p14="http://schemas.microsoft.com/office/powerpoint/2010/main" val="44241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ote afbeeldin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50AD0F6A-8C1C-459F-BB17-9CE426B387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989"/>
          <a:stretch/>
        </p:blipFill>
        <p:spPr>
          <a:xfrm>
            <a:off x="0" y="2670048"/>
            <a:ext cx="12192000" cy="4187952"/>
          </a:xfrm>
          <a:prstGeom prst="rect">
            <a:avLst/>
          </a:prstGeom>
        </p:spPr>
      </p:pic>
      <p:sp>
        <p:nvSpPr>
          <p:cNvPr id="12" name="Tijdelijke aanduiding voor afbeelding 11">
            <a:extLst>
              <a:ext uri="{FF2B5EF4-FFF2-40B4-BE49-F238E27FC236}">
                <a16:creationId xmlns:a16="http://schemas.microsoft.com/office/drawing/2014/main" id="{6195529C-EE9C-4812-B6D0-5683FB3CC2C8}"/>
              </a:ext>
            </a:extLst>
          </p:cNvPr>
          <p:cNvSpPr>
            <a:spLocks noGrp="1"/>
          </p:cNvSpPr>
          <p:nvPr>
            <p:ph type="pic" sz="quarter" idx="10"/>
          </p:nvPr>
        </p:nvSpPr>
        <p:spPr>
          <a:xfrm>
            <a:off x="639763" y="639763"/>
            <a:ext cx="9290050" cy="5257800"/>
          </a:xfrm>
          <a:solidFill>
            <a:schemeClr val="bg1"/>
          </a:solidFill>
        </p:spPr>
        <p:txBody>
          <a:bodyPr/>
          <a:lstStyle/>
          <a:p>
            <a:r>
              <a:rPr lang="nl-NL"/>
              <a:t>Klik op het pictogram als u een afbeelding wilt toevoegen</a:t>
            </a:r>
            <a:endParaRPr lang="en-GB"/>
          </a:p>
        </p:txBody>
      </p:sp>
      <p:pic>
        <p:nvPicPr>
          <p:cNvPr id="5" name="Graphic 4">
            <a:extLst>
              <a:ext uri="{FF2B5EF4-FFF2-40B4-BE49-F238E27FC236}">
                <a16:creationId xmlns:a16="http://schemas.microsoft.com/office/drawing/2014/main" id="{780C1301-8AE1-42BD-AFDA-8188FC84343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64047" y="6069892"/>
            <a:ext cx="1314870" cy="585277"/>
          </a:xfrm>
          <a:prstGeom prst="rect">
            <a:avLst/>
          </a:prstGeom>
        </p:spPr>
      </p:pic>
      <p:sp>
        <p:nvSpPr>
          <p:cNvPr id="7" name="Tijdelijke aanduiding voor tekst 4">
            <a:extLst>
              <a:ext uri="{FF2B5EF4-FFF2-40B4-BE49-F238E27FC236}">
                <a16:creationId xmlns:a16="http://schemas.microsoft.com/office/drawing/2014/main" id="{DF132955-8323-4D15-8CFF-50E258BD5AD3}"/>
              </a:ext>
            </a:extLst>
          </p:cNvPr>
          <p:cNvSpPr>
            <a:spLocks noGrp="1"/>
          </p:cNvSpPr>
          <p:nvPr>
            <p:ph type="body" sz="quarter" idx="17" hasCustomPrompt="1"/>
          </p:nvPr>
        </p:nvSpPr>
        <p:spPr>
          <a:xfrm>
            <a:off x="8411891" y="4821095"/>
            <a:ext cx="3780109" cy="2036905"/>
          </a:xfrm>
        </p:spPr>
        <p:txBody>
          <a:bodyPr/>
          <a:lstStyle/>
          <a:p>
            <a:r>
              <a:rPr lang="nl-NL" dirty="0"/>
              <a:t>Geen tekst of beeld in deze hoek </a:t>
            </a:r>
            <a:r>
              <a:rPr lang="nl-NL" dirty="0" err="1"/>
              <a:t>ivm</a:t>
            </a:r>
            <a:r>
              <a:rPr lang="nl-NL" dirty="0"/>
              <a:t> camera viewer in VV-zaal</a:t>
            </a:r>
            <a:endParaRPr lang="en-GB" dirty="0"/>
          </a:p>
        </p:txBody>
      </p:sp>
    </p:spTree>
    <p:extLst>
      <p:ext uri="{BB962C8B-B14F-4D97-AF65-F5344CB8AC3E}">
        <p14:creationId xmlns:p14="http://schemas.microsoft.com/office/powerpoint/2010/main" val="3086126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8850BFE-5470-4F60-A7E0-FEA1EA82F1D8}"/>
              </a:ext>
            </a:extLst>
          </p:cNvPr>
          <p:cNvSpPr>
            <a:spLocks noGrp="1"/>
          </p:cNvSpPr>
          <p:nvPr>
            <p:ph type="title"/>
          </p:nvPr>
        </p:nvSpPr>
        <p:spPr>
          <a:xfrm>
            <a:off x="1263192" y="876693"/>
            <a:ext cx="10090608" cy="813995"/>
          </a:xfrm>
          <a:prstGeom prst="rect">
            <a:avLst/>
          </a:prstGeom>
        </p:spPr>
        <p:txBody>
          <a:bodyPr vert="horz" lIns="0" tIns="0" rIns="0" bIns="0" rtlCol="0" anchor="t" anchorCtr="0">
            <a:noAutofit/>
          </a:bodyPr>
          <a:lstStyle/>
          <a:p>
            <a:r>
              <a:rPr lang="nl-NL" dirty="0"/>
              <a:t>Klik om stijl te bewerken</a:t>
            </a:r>
            <a:endParaRPr lang="en-GB" dirty="0"/>
          </a:p>
        </p:txBody>
      </p:sp>
      <p:sp>
        <p:nvSpPr>
          <p:cNvPr id="3" name="Tijdelijke aanduiding voor tekst 2">
            <a:extLst>
              <a:ext uri="{FF2B5EF4-FFF2-40B4-BE49-F238E27FC236}">
                <a16:creationId xmlns:a16="http://schemas.microsoft.com/office/drawing/2014/main" id="{2733D857-62E8-4C54-9958-7E7345B47006}"/>
              </a:ext>
            </a:extLst>
          </p:cNvPr>
          <p:cNvSpPr>
            <a:spLocks noGrp="1"/>
          </p:cNvSpPr>
          <p:nvPr>
            <p:ph type="body" idx="1"/>
          </p:nvPr>
        </p:nvSpPr>
        <p:spPr>
          <a:xfrm>
            <a:off x="1263192" y="1857079"/>
            <a:ext cx="10090608" cy="4319883"/>
          </a:xfrm>
          <a:prstGeom prst="rect">
            <a:avLst/>
          </a:prstGeom>
        </p:spPr>
        <p:txBody>
          <a:bodyPr vert="horz" lIns="0" tIns="0" rIns="0" bIns="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voettekst 3">
            <a:extLst>
              <a:ext uri="{FF2B5EF4-FFF2-40B4-BE49-F238E27FC236}">
                <a16:creationId xmlns:a16="http://schemas.microsoft.com/office/drawing/2014/main" id="{2805EF8C-2E10-47E3-BD33-4F1101A840F0}"/>
              </a:ext>
            </a:extLst>
          </p:cNvPr>
          <p:cNvSpPr>
            <a:spLocks noGrp="1"/>
          </p:cNvSpPr>
          <p:nvPr>
            <p:ph type="ftr" sz="quarter" idx="3"/>
          </p:nvPr>
        </p:nvSpPr>
        <p:spPr>
          <a:xfrm>
            <a:off x="1263192" y="6356350"/>
            <a:ext cx="3098496" cy="365125"/>
          </a:xfrm>
          <a:prstGeom prst="rect">
            <a:avLst/>
          </a:prstGeom>
        </p:spPr>
        <p:txBody>
          <a:bodyPr vert="horz" lIns="0" tIns="45720" rIns="91440" bIns="45720" rtlCol="0" anchor="ctr"/>
          <a:lstStyle>
            <a:lvl1pPr algn="l">
              <a:defRPr sz="1100">
                <a:solidFill>
                  <a:schemeClr val="tx1"/>
                </a:solidFill>
                <a:latin typeface="Trebuchet MS" panose="020B0603020202020204" pitchFamily="34" charset="0"/>
              </a:defRPr>
            </a:lvl1pPr>
          </a:lstStyle>
          <a:p>
            <a:endParaRPr lang="en-GB" dirty="0"/>
          </a:p>
        </p:txBody>
      </p:sp>
    </p:spTree>
    <p:extLst>
      <p:ext uri="{BB962C8B-B14F-4D97-AF65-F5344CB8AC3E}">
        <p14:creationId xmlns:p14="http://schemas.microsoft.com/office/powerpoint/2010/main" val="415517824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1" r:id="rId3"/>
    <p:sldLayoutId id="2147483661" r:id="rId4"/>
    <p:sldLayoutId id="2147483662" r:id="rId5"/>
    <p:sldLayoutId id="2147483664" r:id="rId6"/>
    <p:sldLayoutId id="2147483670" r:id="rId7"/>
    <p:sldLayoutId id="2147483665" r:id="rId8"/>
    <p:sldLayoutId id="2147483666" r:id="rId9"/>
    <p:sldLayoutId id="2147483667" r:id="rId10"/>
    <p:sldLayoutId id="2147483668" r:id="rId11"/>
    <p:sldLayoutId id="2147483669" r:id="rId12"/>
    <p:sldLayoutId id="2147483663" r:id="rId13"/>
  </p:sldLayoutIdLst>
  <p:hf sldNum="0" hdr="0" ftr="0" dt="0"/>
  <p:txStyles>
    <p:titleStyle>
      <a:lvl1pPr algn="l" defTabSz="914400" rtl="0" eaLnBrk="1" latinLnBrk="0" hangingPunct="1">
        <a:lnSpc>
          <a:spcPct val="90000"/>
        </a:lnSpc>
        <a:spcBef>
          <a:spcPct val="0"/>
        </a:spcBef>
        <a:buNone/>
        <a:defRPr sz="4000" b="1" kern="1200">
          <a:solidFill>
            <a:schemeClr val="tx1"/>
          </a:solidFill>
          <a:latin typeface="Trebuchet MS" panose="020B0603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Trebuchet MS" panose="020B0603020202020204" pitchFamily="34" charset="0"/>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Trebuchet MS" panose="020B0603020202020204" pitchFamily="34" charset="0"/>
          <a:ea typeface="+mn-ea"/>
          <a:cs typeface="+mn-cs"/>
        </a:defRPr>
      </a:lvl2pPr>
      <a:lvl3pPr marL="498475" indent="-22860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Trebuchet MS" panose="020B0603020202020204" pitchFamily="34" charset="0"/>
          <a:ea typeface="+mn-ea"/>
          <a:cs typeface="+mn-cs"/>
        </a:defRPr>
      </a:lvl3pPr>
      <a:lvl4pPr marL="7683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103822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microsoft.com/office/2018/10/relationships/comments" Target="../comments/modernComment_10E_7894117D.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17.png"/><Relationship Id="rId4" Type="http://schemas.openxmlformats.org/officeDocument/2006/relationships/image" Target="../media/image25.png"/><Relationship Id="rId9" Type="http://schemas.openxmlformats.org/officeDocument/2006/relationships/image" Target="../media/image30.sv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descr="Afbeelding met buitenshuis, gras, hemel, wolk&#10;&#10;Automatisch gegenereerde beschrijving">
            <a:extLst>
              <a:ext uri="{FF2B5EF4-FFF2-40B4-BE49-F238E27FC236}">
                <a16:creationId xmlns:a16="http://schemas.microsoft.com/office/drawing/2014/main" id="{A56542B0-63FB-E42D-3B5D-3171146B9051}"/>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25163" b="25163"/>
          <a:stretch/>
        </p:blipFill>
        <p:spPr>
          <a:xfrm>
            <a:off x="19" y="2330961"/>
            <a:ext cx="12191981" cy="4527039"/>
          </a:xfrm>
          <a:noFill/>
        </p:spPr>
      </p:pic>
      <p:sp>
        <p:nvSpPr>
          <p:cNvPr id="3" name="Titel 2">
            <a:extLst>
              <a:ext uri="{FF2B5EF4-FFF2-40B4-BE49-F238E27FC236}">
                <a16:creationId xmlns:a16="http://schemas.microsoft.com/office/drawing/2014/main" id="{66AD176E-8D30-41BB-8303-044607E2CDDE}"/>
              </a:ext>
            </a:extLst>
          </p:cNvPr>
          <p:cNvSpPr>
            <a:spLocks noGrp="1"/>
          </p:cNvSpPr>
          <p:nvPr>
            <p:ph type="ctrTitle"/>
          </p:nvPr>
        </p:nvSpPr>
        <p:spPr>
          <a:xfrm>
            <a:off x="631596" y="607220"/>
            <a:ext cx="8427563" cy="769094"/>
          </a:xfrm>
        </p:spPr>
        <p:txBody>
          <a:bodyPr anchor="t">
            <a:normAutofit/>
          </a:bodyPr>
          <a:lstStyle/>
          <a:p>
            <a:r>
              <a:rPr lang="nl-NL" sz="4400"/>
              <a:t>Dijkverbetering MT-polder west</a:t>
            </a:r>
          </a:p>
        </p:txBody>
      </p:sp>
      <p:sp>
        <p:nvSpPr>
          <p:cNvPr id="4" name="Ondertitel 3">
            <a:extLst>
              <a:ext uri="{FF2B5EF4-FFF2-40B4-BE49-F238E27FC236}">
                <a16:creationId xmlns:a16="http://schemas.microsoft.com/office/drawing/2014/main" id="{96F6953D-34C9-40F6-B727-C356CEBB59E0}"/>
              </a:ext>
            </a:extLst>
          </p:cNvPr>
          <p:cNvSpPr>
            <a:spLocks noGrp="1"/>
          </p:cNvSpPr>
          <p:nvPr>
            <p:ph type="subTitle" idx="1"/>
          </p:nvPr>
        </p:nvSpPr>
        <p:spPr>
          <a:xfrm>
            <a:off x="2228654" y="1671222"/>
            <a:ext cx="6830505" cy="312312"/>
          </a:xfrm>
        </p:spPr>
        <p:txBody>
          <a:bodyPr>
            <a:normAutofit/>
          </a:bodyPr>
          <a:lstStyle/>
          <a:p>
            <a:r>
              <a:rPr lang="nl-NL" dirty="0"/>
              <a:t>Toelichting VORT </a:t>
            </a:r>
          </a:p>
        </p:txBody>
      </p:sp>
      <p:sp>
        <p:nvSpPr>
          <p:cNvPr id="15" name="Text Placeholder 4">
            <a:extLst>
              <a:ext uri="{FF2B5EF4-FFF2-40B4-BE49-F238E27FC236}">
                <a16:creationId xmlns:a16="http://schemas.microsoft.com/office/drawing/2014/main" id="{1293E3CF-232B-1B4C-A578-C2B355F7DC0B}"/>
              </a:ext>
            </a:extLst>
          </p:cNvPr>
          <p:cNvSpPr>
            <a:spLocks noGrp="1"/>
          </p:cNvSpPr>
          <p:nvPr>
            <p:ph type="body" sz="quarter" idx="15"/>
          </p:nvPr>
        </p:nvSpPr>
        <p:spPr>
          <a:xfrm>
            <a:off x="631596" y="4722164"/>
            <a:ext cx="2142000" cy="954088"/>
          </a:xfrm>
        </p:spPr>
        <p:txBody>
          <a:bodyPr/>
          <a:lstStyle/>
          <a:p>
            <a:endParaRPr lang="en-US" dirty="0"/>
          </a:p>
        </p:txBody>
      </p:sp>
      <p:sp>
        <p:nvSpPr>
          <p:cNvPr id="17" name="Text Placeholder 5">
            <a:extLst>
              <a:ext uri="{FF2B5EF4-FFF2-40B4-BE49-F238E27FC236}">
                <a16:creationId xmlns:a16="http://schemas.microsoft.com/office/drawing/2014/main" id="{0CCB7218-911C-30F1-6296-7EBF3E91FFA4}"/>
              </a:ext>
            </a:extLst>
          </p:cNvPr>
          <p:cNvSpPr>
            <a:spLocks noGrp="1"/>
          </p:cNvSpPr>
          <p:nvPr>
            <p:ph type="body" sz="quarter" idx="11"/>
          </p:nvPr>
        </p:nvSpPr>
        <p:spPr>
          <a:xfrm>
            <a:off x="631596" y="5676252"/>
            <a:ext cx="3118379" cy="954088"/>
          </a:xfrm>
        </p:spPr>
        <p:txBody>
          <a:bodyPr/>
          <a:lstStyle/>
          <a:p>
            <a:endParaRPr lang="en-US"/>
          </a:p>
        </p:txBody>
      </p:sp>
      <p:pic>
        <p:nvPicPr>
          <p:cNvPr id="2" name="Afbeelding 1" descr="Afbeelding met tekst, Lettertype, schermopname, Graphics&#10;&#10;Automatisch gegenereerde beschrijving">
            <a:extLst>
              <a:ext uri="{FF2B5EF4-FFF2-40B4-BE49-F238E27FC236}">
                <a16:creationId xmlns:a16="http://schemas.microsoft.com/office/drawing/2014/main" id="{6508AE3A-71B8-C66F-A100-78DEF141D2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1731" y="2990132"/>
            <a:ext cx="1187194" cy="877736"/>
          </a:xfrm>
          <a:prstGeom prst="rect">
            <a:avLst/>
          </a:prstGeom>
        </p:spPr>
      </p:pic>
    </p:spTree>
    <p:extLst>
      <p:ext uri="{BB962C8B-B14F-4D97-AF65-F5344CB8AC3E}">
        <p14:creationId xmlns:p14="http://schemas.microsoft.com/office/powerpoint/2010/main" val="2022969725"/>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buitenshuis, hemel, wolk, gras&#10;&#10;Automatisch gegenereerde beschrijving">
            <a:extLst>
              <a:ext uri="{FF2B5EF4-FFF2-40B4-BE49-F238E27FC236}">
                <a16:creationId xmlns:a16="http://schemas.microsoft.com/office/drawing/2014/main" id="{2531E646-D9F8-E3F4-5CDA-4D2ABBAEE81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34186" b="34186"/>
          <a:stretch>
            <a:fillRect/>
          </a:stretch>
        </p:blipFill>
        <p:spPr>
          <a:xfrm>
            <a:off x="0" y="3971925"/>
            <a:ext cx="12192000" cy="2886075"/>
          </a:xfrm>
        </p:spPr>
      </p:pic>
      <p:sp>
        <p:nvSpPr>
          <p:cNvPr id="3" name="Titel 2">
            <a:extLst>
              <a:ext uri="{FF2B5EF4-FFF2-40B4-BE49-F238E27FC236}">
                <a16:creationId xmlns:a16="http://schemas.microsoft.com/office/drawing/2014/main" id="{D5E4F2E9-284C-9653-182B-6A42A10850E5}"/>
              </a:ext>
            </a:extLst>
          </p:cNvPr>
          <p:cNvSpPr>
            <a:spLocks noGrp="1"/>
          </p:cNvSpPr>
          <p:nvPr>
            <p:ph type="title"/>
          </p:nvPr>
        </p:nvSpPr>
        <p:spPr/>
        <p:txBody>
          <a:bodyPr/>
          <a:lstStyle/>
          <a:p>
            <a:r>
              <a:rPr lang="nl-NL" dirty="0"/>
              <a:t>Inhoud </a:t>
            </a:r>
          </a:p>
        </p:txBody>
      </p:sp>
      <p:sp>
        <p:nvSpPr>
          <p:cNvPr id="5" name="Tijdelijke aanduiding voor tekst 4">
            <a:extLst>
              <a:ext uri="{FF2B5EF4-FFF2-40B4-BE49-F238E27FC236}">
                <a16:creationId xmlns:a16="http://schemas.microsoft.com/office/drawing/2014/main" id="{39E35FAA-2599-699D-61CD-90C30A2FA995}"/>
              </a:ext>
            </a:extLst>
          </p:cNvPr>
          <p:cNvSpPr>
            <a:spLocks noGrp="1"/>
          </p:cNvSpPr>
          <p:nvPr>
            <p:ph type="body" sz="quarter" idx="15"/>
          </p:nvPr>
        </p:nvSpPr>
        <p:spPr/>
        <p:txBody>
          <a:bodyPr/>
          <a:lstStyle/>
          <a:p>
            <a:endParaRPr lang="nl-NL"/>
          </a:p>
        </p:txBody>
      </p:sp>
      <p:sp>
        <p:nvSpPr>
          <p:cNvPr id="9" name="Tijdelijke aanduiding voor tekst 2">
            <a:extLst>
              <a:ext uri="{FF2B5EF4-FFF2-40B4-BE49-F238E27FC236}">
                <a16:creationId xmlns:a16="http://schemas.microsoft.com/office/drawing/2014/main" id="{BB3DD021-E2D5-F343-8FBC-945A903160C7}"/>
              </a:ext>
            </a:extLst>
          </p:cNvPr>
          <p:cNvSpPr>
            <a:spLocks noGrp="1"/>
          </p:cNvSpPr>
          <p:nvPr>
            <p:ph type="body" sz="quarter" idx="13"/>
          </p:nvPr>
        </p:nvSpPr>
        <p:spPr>
          <a:xfrm>
            <a:off x="1263192" y="1690688"/>
            <a:ext cx="4832808" cy="1951892"/>
          </a:xfrm>
        </p:spPr>
        <p:txBody>
          <a:bodyPr/>
          <a:lstStyle/>
          <a:p>
            <a:r>
              <a:rPr lang="nl-NL" dirty="0"/>
              <a:t>Waarom dit project? </a:t>
            </a:r>
          </a:p>
          <a:p>
            <a:r>
              <a:rPr lang="nl-NL" dirty="0"/>
              <a:t>Voortgang – waar staan we nu?</a:t>
            </a:r>
          </a:p>
          <a:p>
            <a:r>
              <a:rPr lang="nl-NL" dirty="0"/>
              <a:t>Hoe nemen we u mee?</a:t>
            </a:r>
          </a:p>
          <a:p>
            <a:r>
              <a:rPr lang="nl-NL" dirty="0"/>
              <a:t>Wat doen wij met specifieke onderwerpen </a:t>
            </a:r>
          </a:p>
          <a:p>
            <a:endParaRPr lang="nl-NL" dirty="0"/>
          </a:p>
          <a:p>
            <a:endParaRPr lang="nl-NL" dirty="0"/>
          </a:p>
          <a:p>
            <a:endParaRPr lang="nl-NL" dirty="0"/>
          </a:p>
        </p:txBody>
      </p:sp>
    </p:spTree>
    <p:extLst>
      <p:ext uri="{BB962C8B-B14F-4D97-AF65-F5344CB8AC3E}">
        <p14:creationId xmlns:p14="http://schemas.microsoft.com/office/powerpoint/2010/main" val="3872772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4FE96D-75CD-4188-9180-4A33B60F97E2}"/>
              </a:ext>
            </a:extLst>
          </p:cNvPr>
          <p:cNvSpPr>
            <a:spLocks noGrp="1"/>
          </p:cNvSpPr>
          <p:nvPr>
            <p:ph type="title"/>
          </p:nvPr>
        </p:nvSpPr>
        <p:spPr/>
        <p:txBody>
          <a:bodyPr/>
          <a:lstStyle/>
          <a:p>
            <a:r>
              <a:rPr lang="nl-NL" dirty="0"/>
              <a:t>Het projectgebied Middelburg- en Tempelpolder West </a:t>
            </a:r>
          </a:p>
        </p:txBody>
      </p:sp>
      <p:sp>
        <p:nvSpPr>
          <p:cNvPr id="3" name="Tijdelijke aanduiding voor tekst 2">
            <a:extLst>
              <a:ext uri="{FF2B5EF4-FFF2-40B4-BE49-F238E27FC236}">
                <a16:creationId xmlns:a16="http://schemas.microsoft.com/office/drawing/2014/main" id="{B6A89BB9-CFEE-44EB-8742-7F7992CCD700}"/>
              </a:ext>
            </a:extLst>
          </p:cNvPr>
          <p:cNvSpPr>
            <a:spLocks noGrp="1"/>
          </p:cNvSpPr>
          <p:nvPr>
            <p:ph type="body" sz="quarter" idx="13"/>
          </p:nvPr>
        </p:nvSpPr>
        <p:spPr>
          <a:xfrm>
            <a:off x="955462" y="2980593"/>
            <a:ext cx="3695212" cy="1951892"/>
          </a:xfrm>
        </p:spPr>
        <p:txBody>
          <a:bodyPr/>
          <a:lstStyle/>
          <a:p>
            <a:pPr>
              <a:lnSpc>
                <a:spcPct val="100000"/>
              </a:lnSpc>
            </a:pPr>
            <a:r>
              <a:rPr lang="nl-NL" dirty="0"/>
              <a:t>Het Hoogheemraadschap van Rijnland is verantwoordelijk voor:</a:t>
            </a:r>
          </a:p>
          <a:p>
            <a:pPr marL="263525" lvl="2" indent="-263525"/>
            <a:r>
              <a:rPr lang="nl-NL" dirty="0"/>
              <a:t>Gegevens van de dijken bijhouden in de legger</a:t>
            </a:r>
          </a:p>
          <a:p>
            <a:pPr marL="263525" lvl="2" indent="-263525"/>
            <a:r>
              <a:rPr lang="nl-NL" dirty="0"/>
              <a:t>Inspectie en toezicht onderhoud</a:t>
            </a:r>
          </a:p>
          <a:p>
            <a:pPr marL="263525" lvl="2" indent="-263525"/>
            <a:r>
              <a:rPr lang="nl-NL" dirty="0"/>
              <a:t>Niet veilige dijken versterken </a:t>
            </a:r>
          </a:p>
          <a:p>
            <a:endParaRPr lang="nl-NL" dirty="0"/>
          </a:p>
        </p:txBody>
      </p:sp>
      <p:pic>
        <p:nvPicPr>
          <p:cNvPr id="11" name="Afbeelding 10">
            <a:extLst>
              <a:ext uri="{FF2B5EF4-FFF2-40B4-BE49-F238E27FC236}">
                <a16:creationId xmlns:a16="http://schemas.microsoft.com/office/drawing/2014/main" id="{5A06F793-4254-DBEF-98CD-ADCF79B343D6}"/>
              </a:ext>
            </a:extLst>
          </p:cNvPr>
          <p:cNvPicPr>
            <a:picLocks noChangeAspect="1"/>
          </p:cNvPicPr>
          <p:nvPr/>
        </p:nvPicPr>
        <p:blipFill>
          <a:blip r:embed="rId2"/>
          <a:stretch>
            <a:fillRect/>
          </a:stretch>
        </p:blipFill>
        <p:spPr>
          <a:xfrm>
            <a:off x="7083181" y="398794"/>
            <a:ext cx="4152900" cy="6060412"/>
          </a:xfrm>
          <a:prstGeom prst="rect">
            <a:avLst/>
          </a:prstGeom>
        </p:spPr>
      </p:pic>
      <p:sp>
        <p:nvSpPr>
          <p:cNvPr id="13" name="Tekstvak 12">
            <a:extLst>
              <a:ext uri="{FF2B5EF4-FFF2-40B4-BE49-F238E27FC236}">
                <a16:creationId xmlns:a16="http://schemas.microsoft.com/office/drawing/2014/main" id="{720BF111-4A83-18A7-756C-CD17D14F508F}"/>
              </a:ext>
            </a:extLst>
          </p:cNvPr>
          <p:cNvSpPr txBox="1"/>
          <p:nvPr/>
        </p:nvSpPr>
        <p:spPr>
          <a:xfrm>
            <a:off x="584200" y="5386168"/>
            <a:ext cx="6096000" cy="707886"/>
          </a:xfrm>
          <a:prstGeom prst="rect">
            <a:avLst/>
          </a:prstGeom>
          <a:noFill/>
        </p:spPr>
        <p:txBody>
          <a:bodyPr wrap="square">
            <a:spAutoFit/>
          </a:bodyPr>
          <a:lstStyle/>
          <a:p>
            <a:r>
              <a:rPr lang="nl-NL" sz="2000" b="1" dirty="0">
                <a:effectLst>
                  <a:outerShdw blurRad="38100" dist="38100" dir="2700000" algn="tl">
                    <a:srgbClr val="000000">
                      <a:alpha val="43137"/>
                    </a:srgbClr>
                  </a:outerShdw>
                </a:effectLst>
                <a:latin typeface="Trebuchet MS" panose="020B0603020202020204" pitchFamily="34" charset="0"/>
              </a:rPr>
              <a:t>‘’Verbetering van de dijken zijn nodig om ze toekomstbestendig te maken’’</a:t>
            </a:r>
          </a:p>
        </p:txBody>
      </p:sp>
      <p:pic>
        <p:nvPicPr>
          <p:cNvPr id="4" name="Afbeelding 3" descr="Afbeelding met tekst, Lettertype, schermopname, Graphics&#10;&#10;Automatisch gegenereerde beschrijving">
            <a:extLst>
              <a:ext uri="{FF2B5EF4-FFF2-40B4-BE49-F238E27FC236}">
                <a16:creationId xmlns:a16="http://schemas.microsoft.com/office/drawing/2014/main" id="{23646C8D-AE50-A52F-953D-37766825C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068" y="6239772"/>
            <a:ext cx="593596" cy="438868"/>
          </a:xfrm>
          <a:prstGeom prst="rect">
            <a:avLst/>
          </a:prstGeom>
        </p:spPr>
      </p:pic>
    </p:spTree>
    <p:extLst>
      <p:ext uri="{BB962C8B-B14F-4D97-AF65-F5344CB8AC3E}">
        <p14:creationId xmlns:p14="http://schemas.microsoft.com/office/powerpoint/2010/main" val="139730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ABB2052-AD3B-4F6D-9C5D-5F5DCE65870E}"/>
              </a:ext>
            </a:extLst>
          </p:cNvPr>
          <p:cNvSpPr>
            <a:spLocks noGrp="1"/>
          </p:cNvSpPr>
          <p:nvPr>
            <p:ph type="title"/>
          </p:nvPr>
        </p:nvSpPr>
        <p:spPr/>
        <p:txBody>
          <a:bodyPr/>
          <a:lstStyle/>
          <a:p>
            <a:r>
              <a:rPr lang="nl-NL" dirty="0"/>
              <a:t>De opgave in het project </a:t>
            </a:r>
          </a:p>
        </p:txBody>
      </p:sp>
      <p:sp>
        <p:nvSpPr>
          <p:cNvPr id="7" name="Rechthoek 6">
            <a:extLst>
              <a:ext uri="{FF2B5EF4-FFF2-40B4-BE49-F238E27FC236}">
                <a16:creationId xmlns:a16="http://schemas.microsoft.com/office/drawing/2014/main" id="{6B3C03C4-AF96-6495-AC9A-D2FFC89CE064}"/>
              </a:ext>
            </a:extLst>
          </p:cNvPr>
          <p:cNvSpPr/>
          <p:nvPr/>
        </p:nvSpPr>
        <p:spPr>
          <a:xfrm>
            <a:off x="1105537" y="1480930"/>
            <a:ext cx="2512306" cy="2097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inhoud 3">
            <a:extLst>
              <a:ext uri="{FF2B5EF4-FFF2-40B4-BE49-F238E27FC236}">
                <a16:creationId xmlns:a16="http://schemas.microsoft.com/office/drawing/2014/main" id="{957B6E57-9E2B-CBA6-55D4-B2751A63750C}"/>
              </a:ext>
            </a:extLst>
          </p:cNvPr>
          <p:cNvSpPr>
            <a:spLocks noGrp="1"/>
          </p:cNvSpPr>
          <p:nvPr>
            <p:ph sz="quarter" idx="10"/>
          </p:nvPr>
        </p:nvSpPr>
        <p:spPr>
          <a:xfrm>
            <a:off x="664509" y="1690688"/>
            <a:ext cx="6691634" cy="4340983"/>
          </a:xfrm>
        </p:spPr>
        <p:txBody>
          <a:bodyPr/>
          <a:lstStyle/>
          <a:p>
            <a:pPr marL="285750" indent="-285750">
              <a:buFont typeface="Arial" panose="020B0604020202020204" pitchFamily="34" charset="0"/>
              <a:buChar char="•"/>
            </a:pPr>
            <a:r>
              <a:rPr lang="nl-NL" dirty="0"/>
              <a:t>Dijkverbetering Middelburg en Tempelpolder West is een traject van ca. 8 km regionale kering </a:t>
            </a:r>
          </a:p>
          <a:p>
            <a:pPr marL="285750" indent="-285750">
              <a:buFont typeface="Arial" panose="020B0604020202020204" pitchFamily="34" charset="0"/>
              <a:buChar char="•"/>
            </a:pPr>
            <a:r>
              <a:rPr lang="nl-NL" dirty="0"/>
              <a:t>Aveco de Bondt werkt het ontwerp uit voor Rijnland </a:t>
            </a:r>
          </a:p>
          <a:p>
            <a:pPr marL="285750" indent="-285750">
              <a:buFont typeface="Arial" panose="020B0604020202020204" pitchFamily="34" charset="0"/>
              <a:buChar char="•"/>
            </a:pPr>
            <a:r>
              <a:rPr lang="nl-NL" dirty="0"/>
              <a:t>Toetsen en verbeterontwerp opstellen</a:t>
            </a:r>
          </a:p>
          <a:p>
            <a:pPr marL="285750" indent="-285750">
              <a:buFont typeface="Arial" panose="020B0604020202020204" pitchFamily="34" charset="0"/>
              <a:buChar char="•"/>
            </a:pPr>
            <a:r>
              <a:rPr lang="nl-NL" dirty="0"/>
              <a:t>Met name opgave op hoogte en stabiliteit van de dijk </a:t>
            </a:r>
          </a:p>
          <a:p>
            <a:endParaRPr lang="nl-NL" dirty="0"/>
          </a:p>
        </p:txBody>
      </p:sp>
      <p:pic>
        <p:nvPicPr>
          <p:cNvPr id="13" name="Afbeelding 12">
            <a:extLst>
              <a:ext uri="{FF2B5EF4-FFF2-40B4-BE49-F238E27FC236}">
                <a16:creationId xmlns:a16="http://schemas.microsoft.com/office/drawing/2014/main" id="{A8D7F4B6-905D-314C-0A2D-1F43DB19C21A}"/>
              </a:ext>
            </a:extLst>
          </p:cNvPr>
          <p:cNvPicPr>
            <a:picLocks noChangeAspect="1"/>
          </p:cNvPicPr>
          <p:nvPr/>
        </p:nvPicPr>
        <p:blipFill>
          <a:blip r:embed="rId2"/>
          <a:stretch>
            <a:fillRect/>
          </a:stretch>
        </p:blipFill>
        <p:spPr>
          <a:xfrm>
            <a:off x="7874825" y="1445068"/>
            <a:ext cx="3710303" cy="2094159"/>
          </a:xfrm>
          <a:prstGeom prst="rect">
            <a:avLst/>
          </a:prstGeom>
        </p:spPr>
      </p:pic>
      <p:sp>
        <p:nvSpPr>
          <p:cNvPr id="2" name="Tekstvak 1">
            <a:extLst>
              <a:ext uri="{FF2B5EF4-FFF2-40B4-BE49-F238E27FC236}">
                <a16:creationId xmlns:a16="http://schemas.microsoft.com/office/drawing/2014/main" id="{C56CE6D7-76BD-F9A0-F6A4-FE1FCA66005A}"/>
              </a:ext>
            </a:extLst>
          </p:cNvPr>
          <p:cNvSpPr txBox="1"/>
          <p:nvPr/>
        </p:nvSpPr>
        <p:spPr>
          <a:xfrm>
            <a:off x="1214651" y="3976579"/>
            <a:ext cx="5808034" cy="1015663"/>
          </a:xfrm>
          <a:prstGeom prst="rect">
            <a:avLst/>
          </a:prstGeom>
          <a:noFill/>
        </p:spPr>
        <p:txBody>
          <a:bodyPr wrap="square">
            <a:spAutoFit/>
          </a:bodyPr>
          <a:lstStyle/>
          <a:p>
            <a:r>
              <a:rPr lang="nl-NL" sz="2000" b="1" dirty="0">
                <a:effectLst>
                  <a:outerShdw blurRad="38100" dist="38100" dir="2700000" algn="tl">
                    <a:srgbClr val="000000">
                      <a:alpha val="43137"/>
                    </a:srgbClr>
                  </a:outerShdw>
                </a:effectLst>
                <a:latin typeface="Trebuchet MS" panose="020B0603020202020204" pitchFamily="34" charset="0"/>
              </a:rPr>
              <a:t>‘’Ons doel is om gezamenlijk te komen tot een technisch uitvoerbaar, inpasbaar, gedragen en </a:t>
            </a:r>
            <a:r>
              <a:rPr lang="nl-NL" sz="2000" b="1" dirty="0" err="1">
                <a:effectLst>
                  <a:outerShdw blurRad="38100" dist="38100" dir="2700000" algn="tl">
                    <a:srgbClr val="000000">
                      <a:alpha val="43137"/>
                    </a:srgbClr>
                  </a:outerShdw>
                </a:effectLst>
                <a:latin typeface="Trebuchet MS" panose="020B0603020202020204" pitchFamily="34" charset="0"/>
              </a:rPr>
              <a:t>vergunbaar</a:t>
            </a:r>
            <a:r>
              <a:rPr lang="nl-NL" sz="2000" b="1" dirty="0">
                <a:effectLst>
                  <a:outerShdw blurRad="38100" dist="38100" dir="2700000" algn="tl">
                    <a:srgbClr val="000000">
                      <a:alpha val="43137"/>
                    </a:srgbClr>
                  </a:outerShdw>
                </a:effectLst>
                <a:latin typeface="Trebuchet MS" panose="020B0603020202020204" pitchFamily="34" charset="0"/>
              </a:rPr>
              <a:t> dijkverbeteringsontwerp’’</a:t>
            </a:r>
          </a:p>
        </p:txBody>
      </p:sp>
      <p:pic>
        <p:nvPicPr>
          <p:cNvPr id="5" name="Afbeelding 4" descr="Afbeelding met tekst, Lettertype, schermopname, Graphics&#10;&#10;Automatisch gegenereerde beschrijving">
            <a:extLst>
              <a:ext uri="{FF2B5EF4-FFF2-40B4-BE49-F238E27FC236}">
                <a16:creationId xmlns:a16="http://schemas.microsoft.com/office/drawing/2014/main" id="{12A6DA49-010C-D3A4-0408-4EDDB6237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068" y="6239772"/>
            <a:ext cx="593596" cy="438868"/>
          </a:xfrm>
          <a:prstGeom prst="rect">
            <a:avLst/>
          </a:prstGeom>
        </p:spPr>
      </p:pic>
    </p:spTree>
    <p:extLst>
      <p:ext uri="{BB962C8B-B14F-4D97-AF65-F5344CB8AC3E}">
        <p14:creationId xmlns:p14="http://schemas.microsoft.com/office/powerpoint/2010/main" val="406373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40005BCC-F655-DFBF-F0EE-DD861F709CA4}"/>
              </a:ext>
            </a:extLst>
          </p:cNvPr>
          <p:cNvPicPr>
            <a:picLocks noGrp="1" noChangeAspect="1"/>
          </p:cNvPicPr>
          <p:nvPr>
            <p:ph sz="quarter" idx="10"/>
          </p:nvPr>
        </p:nvPicPr>
        <p:blipFill rotWithShape="1">
          <a:blip r:embed="rId2"/>
          <a:srcRect t="497"/>
          <a:stretch/>
        </p:blipFill>
        <p:spPr>
          <a:xfrm>
            <a:off x="0" y="177194"/>
            <a:ext cx="10358651" cy="6507036"/>
          </a:xfrm>
          <a:prstGeom prst="rect">
            <a:avLst/>
          </a:prstGeom>
        </p:spPr>
      </p:pic>
      <p:sp>
        <p:nvSpPr>
          <p:cNvPr id="6" name="Rechthoek 5">
            <a:extLst>
              <a:ext uri="{FF2B5EF4-FFF2-40B4-BE49-F238E27FC236}">
                <a16:creationId xmlns:a16="http://schemas.microsoft.com/office/drawing/2014/main" id="{55F5626E-C078-A2EB-9442-D4A283ADBD9A}"/>
              </a:ext>
            </a:extLst>
          </p:cNvPr>
          <p:cNvSpPr/>
          <p:nvPr/>
        </p:nvSpPr>
        <p:spPr>
          <a:xfrm>
            <a:off x="943610" y="6199536"/>
            <a:ext cx="1362861" cy="4812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6B3C03C4-AF96-6495-AC9A-D2FFC89CE064}"/>
              </a:ext>
            </a:extLst>
          </p:cNvPr>
          <p:cNvSpPr/>
          <p:nvPr/>
        </p:nvSpPr>
        <p:spPr>
          <a:xfrm>
            <a:off x="-1" y="173770"/>
            <a:ext cx="3261815" cy="3311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el 2">
            <a:extLst>
              <a:ext uri="{FF2B5EF4-FFF2-40B4-BE49-F238E27FC236}">
                <a16:creationId xmlns:a16="http://schemas.microsoft.com/office/drawing/2014/main" id="{3ABB2052-AD3B-4F6D-9C5D-5F5DCE65870E}"/>
              </a:ext>
            </a:extLst>
          </p:cNvPr>
          <p:cNvSpPr>
            <a:spLocks noGrp="1"/>
          </p:cNvSpPr>
          <p:nvPr>
            <p:ph type="title"/>
          </p:nvPr>
        </p:nvSpPr>
        <p:spPr>
          <a:xfrm>
            <a:off x="105227" y="116823"/>
            <a:ext cx="7195732" cy="776288"/>
          </a:xfrm>
        </p:spPr>
        <p:txBody>
          <a:bodyPr/>
          <a:lstStyle/>
          <a:p>
            <a:r>
              <a:rPr lang="nl-NL" dirty="0"/>
              <a:t>Voortgang – waar staan we nu?</a:t>
            </a:r>
          </a:p>
        </p:txBody>
      </p:sp>
    </p:spTree>
    <p:extLst>
      <p:ext uri="{BB962C8B-B14F-4D97-AF65-F5344CB8AC3E}">
        <p14:creationId xmlns:p14="http://schemas.microsoft.com/office/powerpoint/2010/main" val="1196643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B64849-9EC6-465B-8A51-B50DCE6C2AE5}"/>
              </a:ext>
            </a:extLst>
          </p:cNvPr>
          <p:cNvSpPr>
            <a:spLocks noGrp="1"/>
          </p:cNvSpPr>
          <p:nvPr>
            <p:ph type="title"/>
          </p:nvPr>
        </p:nvSpPr>
        <p:spPr/>
        <p:txBody>
          <a:bodyPr/>
          <a:lstStyle/>
          <a:p>
            <a:r>
              <a:rPr lang="nl-NL" dirty="0"/>
              <a:t>Voorlopig Ontwerp</a:t>
            </a:r>
          </a:p>
        </p:txBody>
      </p:sp>
      <p:sp>
        <p:nvSpPr>
          <p:cNvPr id="3" name="Tijdelijke aanduiding voor tekst 2">
            <a:extLst>
              <a:ext uri="{FF2B5EF4-FFF2-40B4-BE49-F238E27FC236}">
                <a16:creationId xmlns:a16="http://schemas.microsoft.com/office/drawing/2014/main" id="{E2F44702-73CC-430D-A427-C91C19B87B60}"/>
              </a:ext>
            </a:extLst>
          </p:cNvPr>
          <p:cNvSpPr>
            <a:spLocks noGrp="1"/>
          </p:cNvSpPr>
          <p:nvPr>
            <p:ph type="body" sz="quarter" idx="13"/>
          </p:nvPr>
        </p:nvSpPr>
        <p:spPr>
          <a:xfrm>
            <a:off x="955919" y="2377440"/>
            <a:ext cx="6194181" cy="2563837"/>
          </a:xfrm>
        </p:spPr>
        <p:txBody>
          <a:bodyPr/>
          <a:lstStyle/>
          <a:p>
            <a:r>
              <a:rPr lang="nl-NL" sz="1800" dirty="0"/>
              <a:t>Het Voorlopig Ontwerp (VO) is afgerond. Het VO is gemaakt op basis van onderzoeken, keukentafelgesprekken met betrokkenen en informatie die is opgehaald tijdens de vorige informatieavond. Er zijn 7 principe oplossingen om de hoogte en stabiliteitsopgave te verbeteren. Primair worden oplossingen in grond gehanteerd. </a:t>
            </a:r>
          </a:p>
          <a:p>
            <a:endParaRPr lang="nl-NL" dirty="0"/>
          </a:p>
        </p:txBody>
      </p:sp>
      <p:pic>
        <p:nvPicPr>
          <p:cNvPr id="6" name="Afbeelding 5">
            <a:extLst>
              <a:ext uri="{FF2B5EF4-FFF2-40B4-BE49-F238E27FC236}">
                <a16:creationId xmlns:a16="http://schemas.microsoft.com/office/drawing/2014/main" id="{7A971E08-1440-6AD1-34B9-9CEFE309B1AB}"/>
              </a:ext>
            </a:extLst>
          </p:cNvPr>
          <p:cNvPicPr>
            <a:picLocks noChangeAspect="1"/>
          </p:cNvPicPr>
          <p:nvPr/>
        </p:nvPicPr>
        <p:blipFill>
          <a:blip r:embed="rId2"/>
          <a:stretch>
            <a:fillRect/>
          </a:stretch>
        </p:blipFill>
        <p:spPr>
          <a:xfrm>
            <a:off x="7150100" y="0"/>
            <a:ext cx="5060540" cy="6858000"/>
          </a:xfrm>
          <a:prstGeom prst="rect">
            <a:avLst/>
          </a:prstGeom>
        </p:spPr>
      </p:pic>
      <p:sp>
        <p:nvSpPr>
          <p:cNvPr id="4" name="Tijdelijke aanduiding voor tekst 2">
            <a:extLst>
              <a:ext uri="{FF2B5EF4-FFF2-40B4-BE49-F238E27FC236}">
                <a16:creationId xmlns:a16="http://schemas.microsoft.com/office/drawing/2014/main" id="{B0EB748A-E724-9C8A-D6A0-1BC6DE66B3F7}"/>
              </a:ext>
            </a:extLst>
          </p:cNvPr>
          <p:cNvSpPr txBox="1">
            <a:spLocks/>
          </p:cNvSpPr>
          <p:nvPr/>
        </p:nvSpPr>
        <p:spPr>
          <a:xfrm>
            <a:off x="791570" y="5287006"/>
            <a:ext cx="6059606" cy="1951892"/>
          </a:xfrm>
          <a:prstGeom prst="rect">
            <a:avLst/>
          </a:prstGeom>
        </p:spPr>
        <p:txBody>
          <a:bodyPr vert="horz" lIns="0" tIns="0" rIns="0" bIns="0" rtlCol="0">
            <a:noAutofit/>
          </a:bodyPr>
          <a:lstStyle>
            <a:lvl1pPr marL="0" indent="0" algn="l" defTabSz="914400" rtl="0" eaLnBrk="1" latinLnBrk="0" hangingPunct="1">
              <a:lnSpc>
                <a:spcPts val="2800"/>
              </a:lnSpc>
              <a:spcBef>
                <a:spcPts val="0"/>
              </a:spcBef>
              <a:buFont typeface="Arial" panose="020B0604020202020204" pitchFamily="34" charset="0"/>
              <a:buNone/>
              <a:defRPr sz="1800" kern="1200">
                <a:solidFill>
                  <a:schemeClr val="tx1"/>
                </a:solidFill>
                <a:latin typeface="Trebuchet MS" panose="020B0603020202020204" pitchFamily="34" charset="0"/>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Trebuchet MS" panose="020B0603020202020204" pitchFamily="34" charset="0"/>
                <a:ea typeface="+mn-ea"/>
                <a:cs typeface="+mn-cs"/>
              </a:defRPr>
            </a:lvl2pPr>
            <a:lvl3pPr marL="498475" indent="-22860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Trebuchet MS" panose="020B0603020202020204" pitchFamily="34" charset="0"/>
                <a:ea typeface="+mn-ea"/>
                <a:cs typeface="+mn-cs"/>
              </a:defRPr>
            </a:lvl3pPr>
            <a:lvl4pPr marL="7683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103822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i="1" dirty="0"/>
              <a:t>Maatwerk: op basis van het VO zijn maatwerk locaties bepaald, dit zijn locaties waar extra aandacht besteed moet worden aan de technische uitwerking, inpassing en of maakbaarheid van de oplossing. </a:t>
            </a:r>
          </a:p>
          <a:p>
            <a:endParaRPr lang="nl-NL" dirty="0"/>
          </a:p>
          <a:p>
            <a:endParaRPr lang="nl-NL" dirty="0"/>
          </a:p>
          <a:p>
            <a:endParaRPr lang="nl-NL" dirty="0"/>
          </a:p>
        </p:txBody>
      </p:sp>
      <p:pic>
        <p:nvPicPr>
          <p:cNvPr id="5" name="Afbeelding 4" descr="Afbeelding met tekst, Lettertype, schermopname, Graphics&#10;&#10;Automatisch gegenereerde beschrijving">
            <a:extLst>
              <a:ext uri="{FF2B5EF4-FFF2-40B4-BE49-F238E27FC236}">
                <a16:creationId xmlns:a16="http://schemas.microsoft.com/office/drawing/2014/main" id="{78F64DB4-E6F0-38CD-8E08-F0D21AD2A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068" y="6239772"/>
            <a:ext cx="593596" cy="438868"/>
          </a:xfrm>
          <a:prstGeom prst="rect">
            <a:avLst/>
          </a:prstGeom>
        </p:spPr>
      </p:pic>
    </p:spTree>
    <p:extLst>
      <p:ext uri="{BB962C8B-B14F-4D97-AF65-F5344CB8AC3E}">
        <p14:creationId xmlns:p14="http://schemas.microsoft.com/office/powerpoint/2010/main" val="136020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9D6E7DC6-4071-FA99-1348-A94D390D6960}"/>
              </a:ext>
            </a:extLst>
          </p:cNvPr>
          <p:cNvSpPr/>
          <p:nvPr/>
        </p:nvSpPr>
        <p:spPr>
          <a:xfrm>
            <a:off x="622142" y="1381748"/>
            <a:ext cx="4349903" cy="4432198"/>
          </a:xfrm>
          <a:prstGeom prst="rect">
            <a:avLst/>
          </a:prstGeom>
          <a:solidFill>
            <a:srgbClr val="91D0D5"/>
          </a:solidFill>
          <a:ln>
            <a:solidFill>
              <a:srgbClr val="91D0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tekst 2">
            <a:extLst>
              <a:ext uri="{FF2B5EF4-FFF2-40B4-BE49-F238E27FC236}">
                <a16:creationId xmlns:a16="http://schemas.microsoft.com/office/drawing/2014/main" id="{B6A89BB9-CFEE-44EB-8742-7F7992CCD700}"/>
              </a:ext>
            </a:extLst>
          </p:cNvPr>
          <p:cNvSpPr>
            <a:spLocks noGrp="1"/>
          </p:cNvSpPr>
          <p:nvPr>
            <p:ph type="body" sz="quarter" idx="13"/>
          </p:nvPr>
        </p:nvSpPr>
        <p:spPr>
          <a:xfrm>
            <a:off x="949487" y="2025951"/>
            <a:ext cx="3695212" cy="1977777"/>
          </a:xfrm>
        </p:spPr>
        <p:txBody>
          <a:bodyPr/>
          <a:lstStyle/>
          <a:p>
            <a:r>
              <a:rPr lang="nl-NL" sz="1800" dirty="0"/>
              <a:t>Op basis van het VO werken wij naar een Definitief Ontwerp (DO) toe. De terugkoppeling op en de vraagstukken en uitdagingen uit het VO nemen wij hierin mee. Door aanvullende onderzoeken, uitwerking van maatwerklocaties en gesprekken met bewoners en andere partijen komen wij tot een gedegen, Definitief Ontwerp. </a:t>
            </a:r>
            <a:endParaRPr lang="nl-NL" dirty="0"/>
          </a:p>
        </p:txBody>
      </p:sp>
      <p:sp>
        <p:nvSpPr>
          <p:cNvPr id="9" name="Tijdelijke aanduiding voor inhoud 3">
            <a:extLst>
              <a:ext uri="{FF2B5EF4-FFF2-40B4-BE49-F238E27FC236}">
                <a16:creationId xmlns:a16="http://schemas.microsoft.com/office/drawing/2014/main" id="{E62032EE-CA07-DE2B-8723-F831AE82D0BF}"/>
              </a:ext>
            </a:extLst>
          </p:cNvPr>
          <p:cNvSpPr txBox="1">
            <a:spLocks/>
          </p:cNvSpPr>
          <p:nvPr/>
        </p:nvSpPr>
        <p:spPr>
          <a:xfrm>
            <a:off x="6096000" y="852553"/>
            <a:ext cx="5895975" cy="561009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Trebuchet MS" panose="020B0603020202020204" pitchFamily="34" charset="0"/>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Trebuchet MS" panose="020B0603020202020204" pitchFamily="34" charset="0"/>
                <a:ea typeface="+mn-ea"/>
                <a:cs typeface="+mn-cs"/>
              </a:defRPr>
            </a:lvl2pPr>
            <a:lvl3pPr marL="498475" indent="-22860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Trebuchet MS" panose="020B0603020202020204" pitchFamily="34" charset="0"/>
                <a:ea typeface="+mn-ea"/>
                <a:cs typeface="+mn-cs"/>
              </a:defRPr>
            </a:lvl3pPr>
            <a:lvl4pPr marL="7683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103822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600" b="1" dirty="0"/>
              <a:t>Wateroverlast</a:t>
            </a:r>
          </a:p>
          <a:p>
            <a:pPr>
              <a:spcAft>
                <a:spcPts val="1200"/>
              </a:spcAft>
            </a:pPr>
            <a:r>
              <a:rPr lang="nl-NL" sz="1400" dirty="0"/>
              <a:t>We willen voorkomen dat de dijkversterking leidt tot extra wateroverlast. Daarom werken we binnen dit project specifieke maatregelen verder uit. </a:t>
            </a:r>
          </a:p>
          <a:p>
            <a:pPr>
              <a:spcBef>
                <a:spcPts val="1200"/>
              </a:spcBef>
            </a:pPr>
            <a:r>
              <a:rPr lang="nl-NL" sz="1600" b="1" dirty="0"/>
              <a:t>Biodiversiteit </a:t>
            </a:r>
          </a:p>
          <a:p>
            <a:pPr>
              <a:spcAft>
                <a:spcPts val="1200"/>
              </a:spcAft>
            </a:pPr>
            <a:r>
              <a:rPr lang="nl-NL" sz="1400" dirty="0"/>
              <a:t>In dit project willen we de kansen voor biodiversiteit beter in beeld brengen. We houden daarbij rekening met de functie en het huidige gebruik van de dijk. </a:t>
            </a:r>
          </a:p>
          <a:p>
            <a:r>
              <a:rPr lang="nl-NL" sz="1600" b="1" dirty="0"/>
              <a:t>Bodemdaling </a:t>
            </a:r>
          </a:p>
          <a:p>
            <a:pPr>
              <a:spcAft>
                <a:spcPts val="1200"/>
              </a:spcAft>
            </a:pPr>
            <a:r>
              <a:rPr lang="nl-NL" sz="1400" dirty="0">
                <a:solidFill>
                  <a:srgbClr val="374151"/>
                </a:solidFill>
              </a:rPr>
              <a:t>We brengen de bodemdaling beter in beeld zodat we het ontwerp van de dijkverbetering aan kunnen scherpen. Misschien hoeven we dan minder grond op uw stuk land aan te brengen. </a:t>
            </a:r>
          </a:p>
          <a:p>
            <a:r>
              <a:rPr lang="nl-NL" sz="1600" b="1" dirty="0"/>
              <a:t>Uitvoerbaarheid van het Ontwerp </a:t>
            </a:r>
          </a:p>
          <a:p>
            <a:r>
              <a:rPr lang="nl-NL" sz="1400" dirty="0"/>
              <a:t>In de afwegingen die gemaakt worden voor het ontwerp wordt er ook gekeken naar de uitvoerbaarheid van de mogelijke dijkverbeteringen. In het DO besteden we hier specifiek aandacht aan door ook bereikbaarheid en leefbaarheid tijdens de uitvoering in oogschouw te nemen. </a:t>
            </a:r>
          </a:p>
        </p:txBody>
      </p:sp>
      <p:pic>
        <p:nvPicPr>
          <p:cNvPr id="10" name="Graphic 9" descr="Kiepwagen met effen opvulling">
            <a:extLst>
              <a:ext uri="{FF2B5EF4-FFF2-40B4-BE49-F238E27FC236}">
                <a16:creationId xmlns:a16="http://schemas.microsoft.com/office/drawing/2014/main" id="{D64A2888-4F4D-C60F-F562-87E8C859A6B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203" b="20908"/>
          <a:stretch/>
        </p:blipFill>
        <p:spPr>
          <a:xfrm>
            <a:off x="5270756" y="4697467"/>
            <a:ext cx="825244" cy="502488"/>
          </a:xfrm>
          <a:prstGeom prst="rect">
            <a:avLst/>
          </a:prstGeom>
        </p:spPr>
      </p:pic>
      <p:grpSp>
        <p:nvGrpSpPr>
          <p:cNvPr id="12" name="Groep 11">
            <a:extLst>
              <a:ext uri="{FF2B5EF4-FFF2-40B4-BE49-F238E27FC236}">
                <a16:creationId xmlns:a16="http://schemas.microsoft.com/office/drawing/2014/main" id="{3C377DD1-D807-4A71-EB73-15C1AE37C64D}"/>
              </a:ext>
            </a:extLst>
          </p:cNvPr>
          <p:cNvGrpSpPr/>
          <p:nvPr/>
        </p:nvGrpSpPr>
        <p:grpSpPr>
          <a:xfrm>
            <a:off x="5271251" y="3426684"/>
            <a:ext cx="771440" cy="577044"/>
            <a:chOff x="14474147" y="25958780"/>
            <a:chExt cx="2908600" cy="2000449"/>
          </a:xfrm>
        </p:grpSpPr>
        <p:sp>
          <p:nvSpPr>
            <p:cNvPr id="14" name="Parallellogram 13">
              <a:extLst>
                <a:ext uri="{FF2B5EF4-FFF2-40B4-BE49-F238E27FC236}">
                  <a16:creationId xmlns:a16="http://schemas.microsoft.com/office/drawing/2014/main" id="{B57ADA91-5A00-CA2D-D6A0-AEF2BECE6E0C}"/>
                </a:ext>
              </a:extLst>
            </p:cNvPr>
            <p:cNvSpPr/>
            <p:nvPr/>
          </p:nvSpPr>
          <p:spPr>
            <a:xfrm>
              <a:off x="14474147" y="26726195"/>
              <a:ext cx="2097080" cy="1022088"/>
            </a:xfrm>
            <a:prstGeom prst="parallelogram">
              <a:avLst/>
            </a:prstGeom>
            <a:solidFill>
              <a:srgbClr val="87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Parallellogram 14">
              <a:extLst>
                <a:ext uri="{FF2B5EF4-FFF2-40B4-BE49-F238E27FC236}">
                  <a16:creationId xmlns:a16="http://schemas.microsoft.com/office/drawing/2014/main" id="{6DC465F5-BD0C-5754-9D40-E283C7C695ED}"/>
                </a:ext>
              </a:extLst>
            </p:cNvPr>
            <p:cNvSpPr/>
            <p:nvPr/>
          </p:nvSpPr>
          <p:spPr>
            <a:xfrm>
              <a:off x="15285666" y="26937141"/>
              <a:ext cx="2097081" cy="1022088"/>
            </a:xfrm>
            <a:prstGeom prst="parallelogram">
              <a:avLst/>
            </a:prstGeom>
            <a:solidFill>
              <a:srgbClr val="87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Graphic 15" descr="Huis met effen opvulling">
              <a:extLst>
                <a:ext uri="{FF2B5EF4-FFF2-40B4-BE49-F238E27FC236}">
                  <a16:creationId xmlns:a16="http://schemas.microsoft.com/office/drawing/2014/main" id="{EA474910-6913-429D-5DFC-CD8803B6F5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578977" y="25958780"/>
              <a:ext cx="914400" cy="914400"/>
            </a:xfrm>
            <a:prstGeom prst="rect">
              <a:avLst/>
            </a:prstGeom>
          </p:spPr>
        </p:pic>
      </p:grpSp>
      <p:pic>
        <p:nvPicPr>
          <p:cNvPr id="17" name="Graphic 16" descr="Vlinder met effen opvulling">
            <a:extLst>
              <a:ext uri="{FF2B5EF4-FFF2-40B4-BE49-F238E27FC236}">
                <a16:creationId xmlns:a16="http://schemas.microsoft.com/office/drawing/2014/main" id="{9D005943-D91A-03AF-D18C-3A8722473F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3095744">
            <a:off x="5322181" y="2137754"/>
            <a:ext cx="726725" cy="726725"/>
          </a:xfrm>
          <a:prstGeom prst="rect">
            <a:avLst/>
          </a:prstGeom>
        </p:spPr>
      </p:pic>
      <p:pic>
        <p:nvPicPr>
          <p:cNvPr id="18" name="Graphic 17" descr="Plons met effen opvulling">
            <a:extLst>
              <a:ext uri="{FF2B5EF4-FFF2-40B4-BE49-F238E27FC236}">
                <a16:creationId xmlns:a16="http://schemas.microsoft.com/office/drawing/2014/main" id="{334F9FD9-C440-2F9B-0191-AD89FE22C8A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877912">
            <a:off x="5324298" y="932090"/>
            <a:ext cx="722488" cy="722488"/>
          </a:xfrm>
          <a:prstGeom prst="rect">
            <a:avLst/>
          </a:prstGeom>
        </p:spPr>
      </p:pic>
      <p:sp>
        <p:nvSpPr>
          <p:cNvPr id="4" name="Tekstvak 3">
            <a:extLst>
              <a:ext uri="{FF2B5EF4-FFF2-40B4-BE49-F238E27FC236}">
                <a16:creationId xmlns:a16="http://schemas.microsoft.com/office/drawing/2014/main" id="{11D46ACB-A323-30A6-607D-96F377CCA554}"/>
              </a:ext>
            </a:extLst>
          </p:cNvPr>
          <p:cNvSpPr txBox="1"/>
          <p:nvPr/>
        </p:nvSpPr>
        <p:spPr>
          <a:xfrm>
            <a:off x="5377306" y="437027"/>
            <a:ext cx="6093724" cy="369332"/>
          </a:xfrm>
          <a:prstGeom prst="rect">
            <a:avLst/>
          </a:prstGeom>
          <a:noFill/>
        </p:spPr>
        <p:txBody>
          <a:bodyPr wrap="square">
            <a:spAutoFit/>
          </a:bodyPr>
          <a:lstStyle/>
          <a:p>
            <a:r>
              <a:rPr lang="nl-NL" sz="1800" b="1" dirty="0"/>
              <a:t>Aandachtspunten in de verdere uitwerking </a:t>
            </a:r>
            <a:endParaRPr lang="nl-NL" dirty="0"/>
          </a:p>
        </p:txBody>
      </p:sp>
      <p:sp>
        <p:nvSpPr>
          <p:cNvPr id="6" name="Titel 1">
            <a:extLst>
              <a:ext uri="{FF2B5EF4-FFF2-40B4-BE49-F238E27FC236}">
                <a16:creationId xmlns:a16="http://schemas.microsoft.com/office/drawing/2014/main" id="{20F8F925-42F1-47EE-AD7F-7919C18AC1AF}"/>
              </a:ext>
            </a:extLst>
          </p:cNvPr>
          <p:cNvSpPr>
            <a:spLocks noGrp="1"/>
          </p:cNvSpPr>
          <p:nvPr>
            <p:ph type="title"/>
          </p:nvPr>
        </p:nvSpPr>
        <p:spPr>
          <a:xfrm>
            <a:off x="764424" y="1515920"/>
            <a:ext cx="6455533" cy="497241"/>
          </a:xfrm>
        </p:spPr>
        <p:txBody>
          <a:bodyPr/>
          <a:lstStyle/>
          <a:p>
            <a:r>
              <a:rPr lang="nl-NL" sz="3200" b="1" dirty="0"/>
              <a:t>Definitief Ontwerp (DO)</a:t>
            </a:r>
          </a:p>
        </p:txBody>
      </p:sp>
      <p:pic>
        <p:nvPicPr>
          <p:cNvPr id="7" name="Afbeelding 6" descr="Afbeelding met tekst, Lettertype, schermopname, Graphics&#10;&#10;Automatisch gegenereerde beschrijving">
            <a:extLst>
              <a:ext uri="{FF2B5EF4-FFF2-40B4-BE49-F238E27FC236}">
                <a16:creationId xmlns:a16="http://schemas.microsoft.com/office/drawing/2014/main" id="{22826AED-637A-5426-2CAF-93C0BE33E7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1068" y="6239772"/>
            <a:ext cx="593596" cy="438868"/>
          </a:xfrm>
          <a:prstGeom prst="rect">
            <a:avLst/>
          </a:prstGeom>
        </p:spPr>
      </p:pic>
    </p:spTree>
    <p:extLst>
      <p:ext uri="{BB962C8B-B14F-4D97-AF65-F5344CB8AC3E}">
        <p14:creationId xmlns:p14="http://schemas.microsoft.com/office/powerpoint/2010/main" val="325495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BF750C5-7FBC-BB4A-FD3A-D92DA7924DCA}"/>
              </a:ext>
            </a:extLst>
          </p:cNvPr>
          <p:cNvSpPr>
            <a:spLocks noGrp="1"/>
          </p:cNvSpPr>
          <p:nvPr>
            <p:ph type="title"/>
          </p:nvPr>
        </p:nvSpPr>
        <p:spPr>
          <a:xfrm>
            <a:off x="978408" y="904875"/>
            <a:ext cx="10375392" cy="776288"/>
          </a:xfrm>
        </p:spPr>
        <p:txBody>
          <a:bodyPr/>
          <a:lstStyle/>
          <a:p>
            <a:r>
              <a:rPr lang="nl-NL" dirty="0"/>
              <a:t>Hoe nemen wij u mee?</a:t>
            </a:r>
          </a:p>
        </p:txBody>
      </p:sp>
      <p:pic>
        <p:nvPicPr>
          <p:cNvPr id="5" name="Afbeelding 4">
            <a:extLst>
              <a:ext uri="{FF2B5EF4-FFF2-40B4-BE49-F238E27FC236}">
                <a16:creationId xmlns:a16="http://schemas.microsoft.com/office/drawing/2014/main" id="{7010F3C1-32A0-6F52-E4B5-DF75C285C6E9}"/>
              </a:ext>
            </a:extLst>
          </p:cNvPr>
          <p:cNvPicPr>
            <a:picLocks noChangeAspect="1"/>
          </p:cNvPicPr>
          <p:nvPr/>
        </p:nvPicPr>
        <p:blipFill>
          <a:blip r:embed="rId2"/>
          <a:stretch>
            <a:fillRect/>
          </a:stretch>
        </p:blipFill>
        <p:spPr>
          <a:xfrm>
            <a:off x="3854355" y="1572480"/>
            <a:ext cx="8060412" cy="22110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Afbeelding 6">
            <a:extLst>
              <a:ext uri="{FF2B5EF4-FFF2-40B4-BE49-F238E27FC236}">
                <a16:creationId xmlns:a16="http://schemas.microsoft.com/office/drawing/2014/main" id="{0B13C53B-8447-6840-854E-859254947862}"/>
              </a:ext>
            </a:extLst>
          </p:cNvPr>
          <p:cNvPicPr>
            <a:picLocks noChangeAspect="1"/>
          </p:cNvPicPr>
          <p:nvPr/>
        </p:nvPicPr>
        <p:blipFill>
          <a:blip r:embed="rId3"/>
          <a:stretch>
            <a:fillRect/>
          </a:stretch>
        </p:blipFill>
        <p:spPr>
          <a:xfrm>
            <a:off x="978408" y="4039835"/>
            <a:ext cx="4102936" cy="25985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kstvak 1">
            <a:extLst>
              <a:ext uri="{FF2B5EF4-FFF2-40B4-BE49-F238E27FC236}">
                <a16:creationId xmlns:a16="http://schemas.microsoft.com/office/drawing/2014/main" id="{92724188-190E-2DDB-1554-61E5EFC2ADD8}"/>
              </a:ext>
            </a:extLst>
          </p:cNvPr>
          <p:cNvSpPr txBox="1"/>
          <p:nvPr/>
        </p:nvSpPr>
        <p:spPr>
          <a:xfrm>
            <a:off x="838200" y="1570945"/>
            <a:ext cx="2792104" cy="2308324"/>
          </a:xfrm>
          <a:prstGeom prst="rect">
            <a:avLst/>
          </a:prstGeom>
          <a:noFill/>
        </p:spPr>
        <p:txBody>
          <a:bodyPr wrap="square">
            <a:spAutoFit/>
          </a:bodyPr>
          <a:lstStyle/>
          <a:p>
            <a:r>
              <a:rPr lang="nl-NL" sz="1800" b="1" dirty="0"/>
              <a:t>1. </a:t>
            </a:r>
            <a:r>
              <a:rPr lang="nl-NL" dirty="0"/>
              <a:t>P</a:t>
            </a:r>
            <a:r>
              <a:rPr lang="nl-NL" sz="1800" dirty="0"/>
              <a:t>erceeleigenaren dijkperceel (bewoners/ bedrijven/ overheden) </a:t>
            </a:r>
          </a:p>
          <a:p>
            <a:r>
              <a:rPr lang="nl-NL" dirty="0"/>
              <a:t>2. Direct aanwonenden/ naastgelegen bedrijven </a:t>
            </a:r>
          </a:p>
          <a:p>
            <a:r>
              <a:rPr lang="nl-NL" dirty="0"/>
              <a:t>3. Omwonenden en bedrijven uit bredere omgeving </a:t>
            </a:r>
          </a:p>
        </p:txBody>
      </p:sp>
      <p:sp>
        <p:nvSpPr>
          <p:cNvPr id="4" name="Ovaal 3">
            <a:extLst>
              <a:ext uri="{FF2B5EF4-FFF2-40B4-BE49-F238E27FC236}">
                <a16:creationId xmlns:a16="http://schemas.microsoft.com/office/drawing/2014/main" id="{9A16E527-646C-5B70-B13A-A99DD290E3C1}"/>
              </a:ext>
            </a:extLst>
          </p:cNvPr>
          <p:cNvSpPr/>
          <p:nvPr/>
        </p:nvSpPr>
        <p:spPr>
          <a:xfrm>
            <a:off x="862402" y="1651614"/>
            <a:ext cx="232012" cy="1945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00D9149A-E121-E3AA-BB15-6508BBF88DD2}"/>
              </a:ext>
            </a:extLst>
          </p:cNvPr>
          <p:cNvSpPr/>
          <p:nvPr/>
        </p:nvSpPr>
        <p:spPr>
          <a:xfrm>
            <a:off x="862402" y="2466294"/>
            <a:ext cx="232012" cy="19454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DE97EE7F-BCAE-C1EB-4E77-0CF953B243D6}"/>
              </a:ext>
            </a:extLst>
          </p:cNvPr>
          <p:cNvSpPr/>
          <p:nvPr/>
        </p:nvSpPr>
        <p:spPr>
          <a:xfrm>
            <a:off x="881736" y="3003975"/>
            <a:ext cx="232012" cy="194545"/>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2142F866-B33E-3E7A-7208-CFB9EAAF7498}"/>
              </a:ext>
            </a:extLst>
          </p:cNvPr>
          <p:cNvSpPr/>
          <p:nvPr/>
        </p:nvSpPr>
        <p:spPr>
          <a:xfrm>
            <a:off x="4881553" y="1518902"/>
            <a:ext cx="232012" cy="1945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71AFD6C9-25A3-D1BF-1BAC-E9B438D2001A}"/>
              </a:ext>
            </a:extLst>
          </p:cNvPr>
          <p:cNvSpPr/>
          <p:nvPr/>
        </p:nvSpPr>
        <p:spPr>
          <a:xfrm>
            <a:off x="7884561" y="1536742"/>
            <a:ext cx="232012" cy="1945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6B3F1433-9DF7-66F3-EB74-1EFFAECF5F0F}"/>
              </a:ext>
            </a:extLst>
          </p:cNvPr>
          <p:cNvSpPr/>
          <p:nvPr/>
        </p:nvSpPr>
        <p:spPr>
          <a:xfrm>
            <a:off x="10981580" y="1554341"/>
            <a:ext cx="232012" cy="1945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DB954A08-EE0E-7254-39B0-38AFF8781BAD}"/>
              </a:ext>
            </a:extLst>
          </p:cNvPr>
          <p:cNvSpPr/>
          <p:nvPr/>
        </p:nvSpPr>
        <p:spPr>
          <a:xfrm>
            <a:off x="4997559" y="1511680"/>
            <a:ext cx="232012" cy="19454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C1A5EA05-E32C-44F8-4DA7-AFA78087EA76}"/>
              </a:ext>
            </a:extLst>
          </p:cNvPr>
          <p:cNvSpPr/>
          <p:nvPr/>
        </p:nvSpPr>
        <p:spPr>
          <a:xfrm>
            <a:off x="11104851" y="1537709"/>
            <a:ext cx="232012" cy="19454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DBD786F7-172D-5A7D-434E-90A5611223F7}"/>
              </a:ext>
            </a:extLst>
          </p:cNvPr>
          <p:cNvSpPr/>
          <p:nvPr/>
        </p:nvSpPr>
        <p:spPr>
          <a:xfrm>
            <a:off x="5105604" y="1512311"/>
            <a:ext cx="232012" cy="194545"/>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DF1DA4CB-F650-9D7E-3292-3A3B5A7606BF}"/>
              </a:ext>
            </a:extLst>
          </p:cNvPr>
          <p:cNvSpPr/>
          <p:nvPr/>
        </p:nvSpPr>
        <p:spPr>
          <a:xfrm>
            <a:off x="11237620" y="1538298"/>
            <a:ext cx="232012" cy="194545"/>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833BC195-7B9D-A1CF-F561-1BCE9E8817F3}"/>
              </a:ext>
            </a:extLst>
          </p:cNvPr>
          <p:cNvSpPr/>
          <p:nvPr/>
        </p:nvSpPr>
        <p:spPr>
          <a:xfrm>
            <a:off x="6746862" y="3887456"/>
            <a:ext cx="232012" cy="194545"/>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64ED83F9-FA72-CFC0-1E8D-941589ADAF31}"/>
              </a:ext>
            </a:extLst>
          </p:cNvPr>
          <p:cNvSpPr txBox="1"/>
          <p:nvPr/>
        </p:nvSpPr>
        <p:spPr>
          <a:xfrm>
            <a:off x="6978874" y="3783565"/>
            <a:ext cx="2634018" cy="1077218"/>
          </a:xfrm>
          <a:prstGeom prst="rect">
            <a:avLst/>
          </a:prstGeom>
          <a:noFill/>
        </p:spPr>
        <p:txBody>
          <a:bodyPr wrap="square" rtlCol="0">
            <a:spAutoFit/>
          </a:bodyPr>
          <a:lstStyle/>
          <a:p>
            <a:r>
              <a:rPr lang="nl-NL" sz="1600" dirty="0">
                <a:effectLst>
                  <a:outerShdw blurRad="38100" dist="38100" dir="2700000" algn="tl">
                    <a:srgbClr val="000000">
                      <a:alpha val="43137"/>
                    </a:srgbClr>
                  </a:outerShdw>
                </a:effectLst>
              </a:rPr>
              <a:t>*U kunt altijd een verzoek tot informatie/ vragen kenbaar maken. Mogelijk plannen we als nog een gesprek</a:t>
            </a:r>
          </a:p>
        </p:txBody>
      </p:sp>
      <p:sp>
        <p:nvSpPr>
          <p:cNvPr id="19" name="Ovaal 18">
            <a:extLst>
              <a:ext uri="{FF2B5EF4-FFF2-40B4-BE49-F238E27FC236}">
                <a16:creationId xmlns:a16="http://schemas.microsoft.com/office/drawing/2014/main" id="{E8614AA5-1254-0873-6D7A-EB9C6938B7C1}"/>
              </a:ext>
            </a:extLst>
          </p:cNvPr>
          <p:cNvSpPr/>
          <p:nvPr/>
        </p:nvSpPr>
        <p:spPr>
          <a:xfrm>
            <a:off x="6630856" y="3894047"/>
            <a:ext cx="232012" cy="19454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a:p>
        </p:txBody>
      </p:sp>
      <p:pic>
        <p:nvPicPr>
          <p:cNvPr id="20" name="Afbeelding 19" descr="Afbeelding met tekst, Lettertype, schermopname, Graphics&#10;&#10;Automatisch gegenereerde beschrijving">
            <a:extLst>
              <a:ext uri="{FF2B5EF4-FFF2-40B4-BE49-F238E27FC236}">
                <a16:creationId xmlns:a16="http://schemas.microsoft.com/office/drawing/2014/main" id="{B7784A58-944B-16C3-E08C-E8DC0B9E02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068" y="6239772"/>
            <a:ext cx="593596" cy="438868"/>
          </a:xfrm>
          <a:prstGeom prst="rect">
            <a:avLst/>
          </a:prstGeom>
        </p:spPr>
      </p:pic>
    </p:spTree>
    <p:extLst>
      <p:ext uri="{BB962C8B-B14F-4D97-AF65-F5344CB8AC3E}">
        <p14:creationId xmlns:p14="http://schemas.microsoft.com/office/powerpoint/2010/main" val="275372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7E1127A-A8D8-5AFA-62EC-8DECEE47EA28}"/>
              </a:ext>
            </a:extLst>
          </p:cNvPr>
          <p:cNvPicPr>
            <a:picLocks noChangeAspect="1"/>
          </p:cNvPicPr>
          <p:nvPr/>
        </p:nvPicPr>
        <p:blipFill>
          <a:blip r:embed="rId2"/>
          <a:stretch>
            <a:fillRect/>
          </a:stretch>
        </p:blipFill>
        <p:spPr>
          <a:xfrm>
            <a:off x="4860925" y="2329761"/>
            <a:ext cx="4111625" cy="35372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35888567"/>
      </p:ext>
    </p:extLst>
  </p:cSld>
  <p:clrMapOvr>
    <a:masterClrMapping/>
  </p:clrMapOvr>
</p:sld>
</file>

<file path=ppt/theme/theme1.xml><?xml version="1.0" encoding="utf-8"?>
<a:theme xmlns:a="http://schemas.openxmlformats.org/drawingml/2006/main" name="Rijnland">
  <a:themeElements>
    <a:clrScheme name="Aangepast 1">
      <a:dk1>
        <a:srgbClr val="142F4E"/>
      </a:dk1>
      <a:lt1>
        <a:sysClr val="window" lastClr="FFFFFF"/>
      </a:lt1>
      <a:dk2>
        <a:srgbClr val="142F4E"/>
      </a:dk2>
      <a:lt2>
        <a:srgbClr val="E9EFFA"/>
      </a:lt2>
      <a:accent1>
        <a:srgbClr val="0065BD"/>
      </a:accent1>
      <a:accent2>
        <a:srgbClr val="91D0D5"/>
      </a:accent2>
      <a:accent3>
        <a:srgbClr val="EA8A63"/>
      </a:accent3>
      <a:accent4>
        <a:srgbClr val="002544"/>
      </a:accent4>
      <a:accent5>
        <a:srgbClr val="C4B9A7"/>
      </a:accent5>
      <a:accent6>
        <a:srgbClr val="70AD47"/>
      </a:accent6>
      <a:hlink>
        <a:srgbClr val="0563C1"/>
      </a:hlink>
      <a:folHlink>
        <a:srgbClr val="954F72"/>
      </a:folHlink>
    </a:clrScheme>
    <a:fontScheme name="Rijnland">
      <a:majorFont>
        <a:latin typeface="Neusa Next Pro Medium"/>
        <a:ea typeface=""/>
        <a:cs typeface=""/>
      </a:majorFont>
      <a:minorFont>
        <a:latin typeface="Neusa N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 Rijnland leeg.pptx" id="{388A802C-6F26-4628-9261-BFC2700EECE7}" vid="{3F12C0F0-D232-4F07-9BA9-1630C2F7AF6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08973EEFE24440BB8040F70453B199" ma:contentTypeVersion="12" ma:contentTypeDescription="Een nieuw document maken." ma:contentTypeScope="" ma:versionID="fd6cb5c6e587b5d6ef83594b4f46a56c">
  <xsd:schema xmlns:xsd="http://www.w3.org/2001/XMLSchema" xmlns:xs="http://www.w3.org/2001/XMLSchema" xmlns:p="http://schemas.microsoft.com/office/2006/metadata/properties" xmlns:ns2="ae75e153-7bf0-480f-b1ba-ba3c106dd4e5" xmlns:ns3="95a05d6d-2007-4d40-b948-81ccc8194d65" xmlns:ns4="6f2b3dac-ac8e-4eb1-b04b-04465060e619" targetNamespace="http://schemas.microsoft.com/office/2006/metadata/properties" ma:root="true" ma:fieldsID="98b109fd4fbbb017ecd9e44027e9becb" ns2:_="" ns3:_="" ns4:_="">
    <xsd:import namespace="ae75e153-7bf0-480f-b1ba-ba3c106dd4e5"/>
    <xsd:import namespace="95a05d6d-2007-4d40-b948-81ccc8194d65"/>
    <xsd:import namespace="6f2b3dac-ac8e-4eb1-b04b-04465060e619"/>
    <xsd:element name="properties">
      <xsd:complexType>
        <xsd:sequence>
          <xsd:element name="documentManagement">
            <xsd:complexType>
              <xsd:all>
                <xsd:element ref="ns2:SharedWithUsers" minOccurs="0"/>
                <xsd:element ref="ns3:Documenttype" minOccurs="0"/>
                <xsd:element ref="ns3:MediaServiceMetadata" minOccurs="0"/>
                <xsd:element ref="ns3:MediaServiceFastMetadata" minOccurs="0"/>
                <xsd:element ref="ns3:MediaServiceObjectDetectorVersions" minOccurs="0"/>
                <xsd:element ref="ns3:lcf76f155ced4ddcb4097134ff3c332f" minOccurs="0"/>
                <xsd:element ref="ns4:TaxCatchAll"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75e153-7bf0-480f-b1ba-ba3c106dd4e5"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5a05d6d-2007-4d40-b948-81ccc8194d65" elementFormDefault="qualified">
    <xsd:import namespace="http://schemas.microsoft.com/office/2006/documentManagement/types"/>
    <xsd:import namespace="http://schemas.microsoft.com/office/infopath/2007/PartnerControls"/>
    <xsd:element name="Documenttype" ma:index="9" nillable="true" ma:displayName="Documenttype" ma:default="Document" ma:format="Dropdown" ma:internalName="Documenttype">
      <xsd:simpleType>
        <xsd:restriction base="dms:Choice">
          <xsd:enumeration value="Document"/>
          <xsd:enumeration value="Offerte"/>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4e2c24c3-810a-4ee8-81ba-f3a3400bcd02"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2b3dac-ac8e-4eb1-b04b-04465060e619"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9197ba4c-d72a-4b96-990d-fd876e297555}" ma:internalName="TaxCatchAll" ma:showField="CatchAllData" ma:web="6f2b3dac-ac8e-4eb1-b04b-04465060e6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f2b3dac-ac8e-4eb1-b04b-04465060e619" xsi:nil="true"/>
    <lcf76f155ced4ddcb4097134ff3c332f xmlns="95a05d6d-2007-4d40-b948-81ccc8194d65">
      <Terms xmlns="http://schemas.microsoft.com/office/infopath/2007/PartnerControls"/>
    </lcf76f155ced4ddcb4097134ff3c332f>
    <Documenttype xmlns="95a05d6d-2007-4d40-b948-81ccc8194d65">Document</Documenttyp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85A06D-EBA5-46CE-B773-BC03D1C8BB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75e153-7bf0-480f-b1ba-ba3c106dd4e5"/>
    <ds:schemaRef ds:uri="95a05d6d-2007-4d40-b948-81ccc8194d65"/>
    <ds:schemaRef ds:uri="6f2b3dac-ac8e-4eb1-b04b-04465060e6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B6ECB8-6153-430D-98D8-113A4BD450D2}">
  <ds:schemaRefs>
    <ds:schemaRef ds:uri="http://schemas.openxmlformats.org/package/2006/metadata/core-properties"/>
    <ds:schemaRef ds:uri="http://schemas.microsoft.com/office/2006/documentManagement/types"/>
    <ds:schemaRef ds:uri="http://www.w3.org/XML/1998/namespace"/>
    <ds:schemaRef ds:uri="95a05d6d-2007-4d40-b948-81ccc8194d65"/>
    <ds:schemaRef ds:uri="http://schemas.microsoft.com/office/infopath/2007/PartnerControls"/>
    <ds:schemaRef ds:uri="http://purl.org/dc/terms/"/>
    <ds:schemaRef ds:uri="http://purl.org/dc/dcmitype/"/>
    <ds:schemaRef ds:uri="http://schemas.microsoft.com/office/2006/metadata/properties"/>
    <ds:schemaRef ds:uri="6f2b3dac-ac8e-4eb1-b04b-04465060e619"/>
    <ds:schemaRef ds:uri="ae75e153-7bf0-480f-b1ba-ba3c106dd4e5"/>
    <ds:schemaRef ds:uri="http://purl.org/dc/elements/1.1/"/>
  </ds:schemaRefs>
</ds:datastoreItem>
</file>

<file path=customXml/itemProps3.xml><?xml version="1.0" encoding="utf-8"?>
<ds:datastoreItem xmlns:ds="http://schemas.openxmlformats.org/officeDocument/2006/customXml" ds:itemID="{8D7F1CE8-CE8F-41B7-B399-CD0C114391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Presentatie Rijnland leeg</Template>
  <TotalTime>321</TotalTime>
  <Words>479</Words>
  <Application>Microsoft Office PowerPoint</Application>
  <PresentationFormat>Breedbeeld</PresentationFormat>
  <Paragraphs>41</Paragraphs>
  <Slides>9</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9</vt:i4>
      </vt:variant>
    </vt:vector>
  </HeadingPairs>
  <TitlesOfParts>
    <vt:vector size="15" baseType="lpstr">
      <vt:lpstr>Arial</vt:lpstr>
      <vt:lpstr>Calibri</vt:lpstr>
      <vt:lpstr>Neusa Next Pro</vt:lpstr>
      <vt:lpstr>Neusa Next Pro Medium</vt:lpstr>
      <vt:lpstr>Trebuchet MS</vt:lpstr>
      <vt:lpstr>Rijnland</vt:lpstr>
      <vt:lpstr>Dijkverbetering MT-polder west</vt:lpstr>
      <vt:lpstr>Inhoud </vt:lpstr>
      <vt:lpstr>Het projectgebied Middelburg- en Tempelpolder West </vt:lpstr>
      <vt:lpstr>De opgave in het project </vt:lpstr>
      <vt:lpstr>Voortgang – waar staan we nu?</vt:lpstr>
      <vt:lpstr>Voorlopig Ontwerp</vt:lpstr>
      <vt:lpstr>Definitief Ontwerp (DO)</vt:lpstr>
      <vt:lpstr>Hoe nemen wij u mee?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Veen, Dionne van</dc:creator>
  <cp:lastModifiedBy>Rein Smeets</cp:lastModifiedBy>
  <cp:revision>14</cp:revision>
  <dcterms:created xsi:type="dcterms:W3CDTF">2023-01-09T15:00:55Z</dcterms:created>
  <dcterms:modified xsi:type="dcterms:W3CDTF">2023-11-29T13:09:34Z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0x0101003708973EEFE24440BB8040F70453B199</vt:lpwstr>
  </property>
</Properties>
</file>